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74"/>
  </p:notesMasterIdLst>
  <p:sldIdLst>
    <p:sldId id="355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8" r:id="rId16"/>
    <p:sldId id="317" r:id="rId17"/>
    <p:sldId id="319" r:id="rId18"/>
    <p:sldId id="320" r:id="rId19"/>
    <p:sldId id="288" r:id="rId20"/>
    <p:sldId id="289" r:id="rId21"/>
    <p:sldId id="290" r:id="rId22"/>
    <p:sldId id="324" r:id="rId23"/>
    <p:sldId id="295" r:id="rId24"/>
    <p:sldId id="322" r:id="rId25"/>
    <p:sldId id="293" r:id="rId26"/>
    <p:sldId id="292" r:id="rId27"/>
    <p:sldId id="347" r:id="rId28"/>
    <p:sldId id="330" r:id="rId29"/>
    <p:sldId id="331" r:id="rId30"/>
    <p:sldId id="337" r:id="rId31"/>
    <p:sldId id="338" r:id="rId32"/>
    <p:sldId id="323" r:id="rId33"/>
    <p:sldId id="294" r:id="rId34"/>
    <p:sldId id="332" r:id="rId35"/>
    <p:sldId id="287" r:id="rId36"/>
    <p:sldId id="298" r:id="rId37"/>
    <p:sldId id="299" r:id="rId38"/>
    <p:sldId id="350" r:id="rId39"/>
    <p:sldId id="335" r:id="rId40"/>
    <p:sldId id="300" r:id="rId41"/>
    <p:sldId id="297" r:id="rId42"/>
    <p:sldId id="256" r:id="rId43"/>
    <p:sldId id="258" r:id="rId44"/>
    <p:sldId id="257" r:id="rId45"/>
    <p:sldId id="261" r:id="rId46"/>
    <p:sldId id="264" r:id="rId47"/>
    <p:sldId id="262" r:id="rId48"/>
    <p:sldId id="267" r:id="rId49"/>
    <p:sldId id="266" r:id="rId50"/>
    <p:sldId id="273" r:id="rId51"/>
    <p:sldId id="268" r:id="rId52"/>
    <p:sldId id="349" r:id="rId53"/>
    <p:sldId id="344" r:id="rId54"/>
    <p:sldId id="339" r:id="rId55"/>
    <p:sldId id="340" r:id="rId56"/>
    <p:sldId id="341" r:id="rId57"/>
    <p:sldId id="342" r:id="rId58"/>
    <p:sldId id="274" r:id="rId59"/>
    <p:sldId id="275" r:id="rId60"/>
    <p:sldId id="276" r:id="rId61"/>
    <p:sldId id="279" r:id="rId62"/>
    <p:sldId id="280" r:id="rId63"/>
    <p:sldId id="277" r:id="rId64"/>
    <p:sldId id="278" r:id="rId65"/>
    <p:sldId id="269" r:id="rId66"/>
    <p:sldId id="352" r:id="rId67"/>
    <p:sldId id="353" r:id="rId68"/>
    <p:sldId id="354" r:id="rId69"/>
    <p:sldId id="270" r:id="rId70"/>
    <p:sldId id="351" r:id="rId71"/>
    <p:sldId id="345" r:id="rId72"/>
    <p:sldId id="301" r:id="rId73"/>
  </p:sldIdLst>
  <p:sldSz cx="12192000" cy="6858000"/>
  <p:notesSz cx="6792913" cy="992505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A8CDC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2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zzet ---" userId="2cf7d1313ce73659" providerId="LiveId" clId="{A67D94BF-41C9-4EAE-8784-F6EE2461C69C}"/>
    <pc:docChg chg="undo redo custSel addSld delSld modSld sldOrd modMainMaster">
      <pc:chgData name="izzet ---" userId="2cf7d1313ce73659" providerId="LiveId" clId="{A67D94BF-41C9-4EAE-8784-F6EE2461C69C}" dt="2024-10-16T20:50:42.107" v="2511"/>
      <pc:docMkLst>
        <pc:docMk/>
      </pc:docMkLst>
      <pc:sldChg chg="addSp modSp mod">
        <pc:chgData name="izzet ---" userId="2cf7d1313ce73659" providerId="LiveId" clId="{A67D94BF-41C9-4EAE-8784-F6EE2461C69C}" dt="2024-10-16T19:52:06.719" v="1771" actId="20577"/>
        <pc:sldMkLst>
          <pc:docMk/>
          <pc:sldMk cId="2063173256" sldId="256"/>
        </pc:sldMkLst>
        <pc:spChg chg="add mod">
          <ac:chgData name="izzet ---" userId="2cf7d1313ce73659" providerId="LiveId" clId="{A67D94BF-41C9-4EAE-8784-F6EE2461C69C}" dt="2024-10-16T19:51:45.989" v="1759" actId="1038"/>
          <ac:spMkLst>
            <pc:docMk/>
            <pc:sldMk cId="2063173256" sldId="256"/>
            <ac:spMk id="3" creationId="{42DA35B4-C1E5-FE84-C094-67D809843E14}"/>
          </ac:spMkLst>
        </pc:spChg>
        <pc:spChg chg="add mod">
          <ac:chgData name="izzet ---" userId="2cf7d1313ce73659" providerId="LiveId" clId="{A67D94BF-41C9-4EAE-8784-F6EE2461C69C}" dt="2024-10-16T19:52:06.719" v="1771" actId="20577"/>
          <ac:spMkLst>
            <pc:docMk/>
            <pc:sldMk cId="2063173256" sldId="256"/>
            <ac:spMk id="5" creationId="{FC9CACE1-980C-B962-4C18-BAAD34250407}"/>
          </ac:spMkLst>
        </pc:spChg>
        <pc:graphicFrameChg chg="mod modGraphic">
          <ac:chgData name="izzet ---" userId="2cf7d1313ce73659" providerId="LiveId" clId="{A67D94BF-41C9-4EAE-8784-F6EE2461C69C}" dt="2024-10-16T19:51:45.989" v="1759" actId="1038"/>
          <ac:graphicFrameMkLst>
            <pc:docMk/>
            <pc:sldMk cId="2063173256" sldId="256"/>
            <ac:graphicFrameMk id="7" creationId="{00000000-0000-0000-0000-000000000000}"/>
          </ac:graphicFrameMkLst>
        </pc:graphicFrameChg>
        <pc:picChg chg="mod">
          <ac:chgData name="izzet ---" userId="2cf7d1313ce73659" providerId="LiveId" clId="{A67D94BF-41C9-4EAE-8784-F6EE2461C69C}" dt="2024-10-16T19:51:45.989" v="1759" actId="1038"/>
          <ac:picMkLst>
            <pc:docMk/>
            <pc:sldMk cId="2063173256" sldId="256"/>
            <ac:picMk id="2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19:40:47.063" v="1553" actId="167"/>
          <ac:picMkLst>
            <pc:docMk/>
            <pc:sldMk cId="2063173256" sldId="256"/>
            <ac:picMk id="4" creationId="{5B59C125-842A-3E8F-BB3D-61D663290611}"/>
          </ac:picMkLst>
        </pc:picChg>
      </pc:sldChg>
      <pc:sldChg chg="addSp delSp modSp mod">
        <pc:chgData name="izzet ---" userId="2cf7d1313ce73659" providerId="LiveId" clId="{A67D94BF-41C9-4EAE-8784-F6EE2461C69C}" dt="2024-10-16T19:53:32.301" v="1773" actId="167"/>
        <pc:sldMkLst>
          <pc:docMk/>
          <pc:sldMk cId="4260469390" sldId="257"/>
        </pc:sldMkLst>
        <pc:spChg chg="mod">
          <ac:chgData name="izzet ---" userId="2cf7d1313ce73659" providerId="LiveId" clId="{A67D94BF-41C9-4EAE-8784-F6EE2461C69C}" dt="2024-10-16T19:49:17.143" v="1688" actId="122"/>
          <ac:spMkLst>
            <pc:docMk/>
            <pc:sldMk cId="4260469390" sldId="257"/>
            <ac:spMk id="2" creationId="{00000000-0000-0000-0000-000000000000}"/>
          </ac:spMkLst>
        </pc:spChg>
        <pc:spChg chg="add mod">
          <ac:chgData name="izzet ---" userId="2cf7d1313ce73659" providerId="LiveId" clId="{A67D94BF-41C9-4EAE-8784-F6EE2461C69C}" dt="2024-10-16T19:50:31.562" v="1717" actId="1038"/>
          <ac:spMkLst>
            <pc:docMk/>
            <pc:sldMk cId="4260469390" sldId="257"/>
            <ac:spMk id="8" creationId="{9B24EA97-BE34-278E-FBDE-B384BC08723D}"/>
          </ac:spMkLst>
        </pc:spChg>
        <pc:picChg chg="del mod">
          <ac:chgData name="izzet ---" userId="2cf7d1313ce73659" providerId="LiveId" clId="{A67D94BF-41C9-4EAE-8784-F6EE2461C69C}" dt="2024-10-16T19:49:20.996" v="1689" actId="478"/>
          <ac:picMkLst>
            <pc:docMk/>
            <pc:sldMk cId="4260469390" sldId="257"/>
            <ac:picMk id="3" creationId="{00000000-0000-0000-0000-000000000000}"/>
          </ac:picMkLst>
        </pc:picChg>
        <pc:picChg chg="add mod">
          <ac:chgData name="izzet ---" userId="2cf7d1313ce73659" providerId="LiveId" clId="{A67D94BF-41C9-4EAE-8784-F6EE2461C69C}" dt="2024-10-16T19:50:31.562" v="1717" actId="1038"/>
          <ac:picMkLst>
            <pc:docMk/>
            <pc:sldMk cId="4260469390" sldId="257"/>
            <ac:picMk id="5" creationId="{9E7839EC-7AEB-7A66-2297-D4389FF39556}"/>
          </ac:picMkLst>
        </pc:picChg>
        <pc:picChg chg="add mod">
          <ac:chgData name="izzet ---" userId="2cf7d1313ce73659" providerId="LiveId" clId="{A67D94BF-41C9-4EAE-8784-F6EE2461C69C}" dt="2024-10-16T19:50:31.562" v="1717" actId="1038"/>
          <ac:picMkLst>
            <pc:docMk/>
            <pc:sldMk cId="4260469390" sldId="257"/>
            <ac:picMk id="7" creationId="{0C800AEF-8AF1-FDC0-5159-E132AC15C683}"/>
          </ac:picMkLst>
        </pc:picChg>
        <pc:picChg chg="add mod ord">
          <ac:chgData name="izzet ---" userId="2cf7d1313ce73659" providerId="LiveId" clId="{A67D94BF-41C9-4EAE-8784-F6EE2461C69C}" dt="2024-10-16T19:53:32.301" v="1773" actId="167"/>
          <ac:picMkLst>
            <pc:docMk/>
            <pc:sldMk cId="4260469390" sldId="257"/>
            <ac:picMk id="9" creationId="{6F785D72-88E8-4567-D86E-0E5F1153CED3}"/>
          </ac:picMkLst>
        </pc:picChg>
      </pc:sldChg>
      <pc:sldChg chg="addSp delSp modSp mod">
        <pc:chgData name="izzet ---" userId="2cf7d1313ce73659" providerId="LiveId" clId="{A67D94BF-41C9-4EAE-8784-F6EE2461C69C}" dt="2024-10-16T19:45:49.389" v="1619" actId="14100"/>
        <pc:sldMkLst>
          <pc:docMk/>
          <pc:sldMk cId="601407687" sldId="258"/>
        </pc:sldMkLst>
        <pc:spChg chg="mod">
          <ac:chgData name="izzet ---" userId="2cf7d1313ce73659" providerId="LiveId" clId="{A67D94BF-41C9-4EAE-8784-F6EE2461C69C}" dt="2024-10-16T19:43:12.519" v="1576" actId="14100"/>
          <ac:spMkLst>
            <pc:docMk/>
            <pc:sldMk cId="601407687" sldId="258"/>
            <ac:spMk id="2" creationId="{00000000-0000-0000-0000-000000000000}"/>
          </ac:spMkLst>
        </pc:spChg>
        <pc:spChg chg="add del mod">
          <ac:chgData name="izzet ---" userId="2cf7d1313ce73659" providerId="LiveId" clId="{A67D94BF-41C9-4EAE-8784-F6EE2461C69C}" dt="2024-10-16T19:42:31.879" v="1567" actId="478"/>
          <ac:spMkLst>
            <pc:docMk/>
            <pc:sldMk cId="601407687" sldId="258"/>
            <ac:spMk id="6" creationId="{767E149A-AE36-8C04-F37F-C840ACA15D41}"/>
          </ac:spMkLst>
        </pc:spChg>
        <pc:spChg chg="add mod">
          <ac:chgData name="izzet ---" userId="2cf7d1313ce73659" providerId="LiveId" clId="{A67D94BF-41C9-4EAE-8784-F6EE2461C69C}" dt="2024-10-16T19:45:41.365" v="1618" actId="14100"/>
          <ac:spMkLst>
            <pc:docMk/>
            <pc:sldMk cId="601407687" sldId="258"/>
            <ac:spMk id="8" creationId="{BB2226A8-7EC0-F31B-10BC-2A4342327B30}"/>
          </ac:spMkLst>
        </pc:spChg>
        <pc:picChg chg="mod">
          <ac:chgData name="izzet ---" userId="2cf7d1313ce73659" providerId="LiveId" clId="{A67D94BF-41C9-4EAE-8784-F6EE2461C69C}" dt="2024-10-16T19:45:49.389" v="1619" actId="14100"/>
          <ac:picMkLst>
            <pc:docMk/>
            <pc:sldMk cId="601407687" sldId="258"/>
            <ac:picMk id="4" creationId="{00000000-0000-0000-0000-000000000000}"/>
          </ac:picMkLst>
        </pc:picChg>
        <pc:picChg chg="del mod">
          <ac:chgData name="izzet ---" userId="2cf7d1313ce73659" providerId="LiveId" clId="{A67D94BF-41C9-4EAE-8784-F6EE2461C69C}" dt="2024-10-16T19:42:28.112" v="1566" actId="478"/>
          <ac:picMkLst>
            <pc:docMk/>
            <pc:sldMk cId="601407687" sldId="258"/>
            <ac:picMk id="5" creationId="{00000000-0000-0000-0000-000000000000}"/>
          </ac:picMkLst>
        </pc:picChg>
        <pc:picChg chg="mod">
          <ac:chgData name="izzet ---" userId="2cf7d1313ce73659" providerId="LiveId" clId="{A67D94BF-41C9-4EAE-8784-F6EE2461C69C}" dt="2024-10-16T19:42:56.131" v="1574" actId="1076"/>
          <ac:picMkLst>
            <pc:docMk/>
            <pc:sldMk cId="601407687" sldId="258"/>
            <ac:picMk id="7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19:44:14.707" v="1599" actId="167"/>
          <ac:picMkLst>
            <pc:docMk/>
            <pc:sldMk cId="601407687" sldId="258"/>
            <ac:picMk id="9" creationId="{8A819486-DBFC-F58D-2E66-8350182848A8}"/>
          </ac:picMkLst>
        </pc:picChg>
      </pc:sldChg>
      <pc:sldChg chg="addSp delSp modSp mod">
        <pc:chgData name="izzet ---" userId="2cf7d1313ce73659" providerId="LiveId" clId="{A67D94BF-41C9-4EAE-8784-F6EE2461C69C}" dt="2024-10-16T20:06:39.084" v="1866" actId="167"/>
        <pc:sldMkLst>
          <pc:docMk/>
          <pc:sldMk cId="2227598715" sldId="261"/>
        </pc:sldMkLst>
        <pc:spChg chg="add mod">
          <ac:chgData name="izzet ---" userId="2cf7d1313ce73659" providerId="LiveId" clId="{A67D94BF-41C9-4EAE-8784-F6EE2461C69C}" dt="2024-10-16T19:58:41.213" v="1783" actId="20577"/>
          <ac:spMkLst>
            <pc:docMk/>
            <pc:sldMk cId="2227598715" sldId="261"/>
            <ac:spMk id="8" creationId="{D27D1000-4C4F-A3F9-2A79-51691F26FCF3}"/>
          </ac:spMkLst>
        </pc:spChg>
        <pc:spChg chg="add mod">
          <ac:chgData name="izzet ---" userId="2cf7d1313ce73659" providerId="LiveId" clId="{A67D94BF-41C9-4EAE-8784-F6EE2461C69C}" dt="2024-10-16T20:00:25.548" v="1811" actId="1076"/>
          <ac:spMkLst>
            <pc:docMk/>
            <pc:sldMk cId="2227598715" sldId="261"/>
            <ac:spMk id="9" creationId="{39EACBFD-2BFA-3219-00A4-338D50073C17}"/>
          </ac:spMkLst>
        </pc:spChg>
        <pc:picChg chg="del mod">
          <ac:chgData name="izzet ---" userId="2cf7d1313ce73659" providerId="LiveId" clId="{A67D94BF-41C9-4EAE-8784-F6EE2461C69C}" dt="2024-10-16T19:58:50.323" v="1785" actId="478"/>
          <ac:picMkLst>
            <pc:docMk/>
            <pc:sldMk cId="2227598715" sldId="261"/>
            <ac:picMk id="2" creationId="{00000000-0000-0000-0000-000000000000}"/>
          </ac:picMkLst>
        </pc:picChg>
        <pc:picChg chg="add mod">
          <ac:chgData name="izzet ---" userId="2cf7d1313ce73659" providerId="LiveId" clId="{A67D94BF-41C9-4EAE-8784-F6EE2461C69C}" dt="2024-10-16T20:00:21.280" v="1810" actId="1076"/>
          <ac:picMkLst>
            <pc:docMk/>
            <pc:sldMk cId="2227598715" sldId="261"/>
            <ac:picMk id="4" creationId="{A8FDE585-1604-0BD4-8DAB-9E7CE43D75DE}"/>
          </ac:picMkLst>
        </pc:picChg>
        <pc:picChg chg="del mod">
          <ac:chgData name="izzet ---" userId="2cf7d1313ce73659" providerId="LiveId" clId="{A67D94BF-41C9-4EAE-8784-F6EE2461C69C}" dt="2024-10-16T19:59:02.408" v="1787" actId="478"/>
          <ac:picMkLst>
            <pc:docMk/>
            <pc:sldMk cId="2227598715" sldId="261"/>
            <ac:picMk id="5" creationId="{00000000-0000-0000-0000-000000000000}"/>
          </ac:picMkLst>
        </pc:picChg>
        <pc:picChg chg="add mod">
          <ac:chgData name="izzet ---" userId="2cf7d1313ce73659" providerId="LiveId" clId="{A67D94BF-41C9-4EAE-8784-F6EE2461C69C}" dt="2024-10-16T20:00:14.085" v="1809" actId="14100"/>
          <ac:picMkLst>
            <pc:docMk/>
            <pc:sldMk cId="2227598715" sldId="261"/>
            <ac:picMk id="7" creationId="{71B334E2-4ED6-B04A-6B75-3A42E5657566}"/>
          </ac:picMkLst>
        </pc:picChg>
        <pc:picChg chg="add mod ord">
          <ac:chgData name="izzet ---" userId="2cf7d1313ce73659" providerId="LiveId" clId="{A67D94BF-41C9-4EAE-8784-F6EE2461C69C}" dt="2024-10-16T20:06:39.084" v="1866" actId="167"/>
          <ac:picMkLst>
            <pc:docMk/>
            <pc:sldMk cId="2227598715" sldId="261"/>
            <ac:picMk id="10" creationId="{C25A11AB-5ED6-62F2-09D6-0A554CD4B53C}"/>
          </ac:picMkLst>
        </pc:picChg>
      </pc:sldChg>
      <pc:sldChg chg="addSp delSp modSp mod">
        <pc:chgData name="izzet ---" userId="2cf7d1313ce73659" providerId="LiveId" clId="{A67D94BF-41C9-4EAE-8784-F6EE2461C69C}" dt="2024-10-16T20:18:16.647" v="2005" actId="14100"/>
        <pc:sldMkLst>
          <pc:docMk/>
          <pc:sldMk cId="3169542221" sldId="262"/>
        </pc:sldMkLst>
        <pc:spChg chg="add mod">
          <ac:chgData name="izzet ---" userId="2cf7d1313ce73659" providerId="LiveId" clId="{A67D94BF-41C9-4EAE-8784-F6EE2461C69C}" dt="2024-10-16T20:13:07.168" v="1991" actId="1076"/>
          <ac:spMkLst>
            <pc:docMk/>
            <pc:sldMk cId="3169542221" sldId="262"/>
            <ac:spMk id="2" creationId="{A497D797-514D-27A5-065C-D031F3DEE033}"/>
          </ac:spMkLst>
        </pc:spChg>
        <pc:spChg chg="del mod">
          <ac:chgData name="izzet ---" userId="2cf7d1313ce73659" providerId="LiveId" clId="{A67D94BF-41C9-4EAE-8784-F6EE2461C69C}" dt="2024-10-16T20:09:19.810" v="1923" actId="478"/>
          <ac:spMkLst>
            <pc:docMk/>
            <pc:sldMk cId="3169542221" sldId="262"/>
            <ac:spMk id="3" creationId="{00000000-0000-0000-0000-000000000000}"/>
          </ac:spMkLst>
        </pc:spChg>
        <pc:spChg chg="add mod">
          <ac:chgData name="izzet ---" userId="2cf7d1313ce73659" providerId="LiveId" clId="{A67D94BF-41C9-4EAE-8784-F6EE2461C69C}" dt="2024-10-16T20:13:39.833" v="1997" actId="1076"/>
          <ac:spMkLst>
            <pc:docMk/>
            <pc:sldMk cId="3169542221" sldId="262"/>
            <ac:spMk id="6" creationId="{A02069F3-F522-E277-8C49-2D1E4112E5C1}"/>
          </ac:spMkLst>
        </pc:spChg>
        <pc:spChg chg="mod">
          <ac:chgData name="izzet ---" userId="2cf7d1313ce73659" providerId="LiveId" clId="{A67D94BF-41C9-4EAE-8784-F6EE2461C69C}" dt="2024-10-16T20:18:16.647" v="2005" actId="14100"/>
          <ac:spMkLst>
            <pc:docMk/>
            <pc:sldMk cId="3169542221" sldId="262"/>
            <ac:spMk id="7" creationId="{00000000-0000-0000-0000-000000000000}"/>
          </ac:spMkLst>
        </pc:spChg>
        <pc:picChg chg="mod modCrop">
          <ac:chgData name="izzet ---" userId="2cf7d1313ce73659" providerId="LiveId" clId="{A67D94BF-41C9-4EAE-8784-F6EE2461C69C}" dt="2024-10-16T20:13:44.346" v="1998" actId="14100"/>
          <ac:picMkLst>
            <pc:docMk/>
            <pc:sldMk cId="3169542221" sldId="262"/>
            <ac:picMk id="4" creationId="{00000000-0000-0000-0000-000000000000}"/>
          </ac:picMkLst>
        </pc:picChg>
        <pc:picChg chg="mod">
          <ac:chgData name="izzet ---" userId="2cf7d1313ce73659" providerId="LiveId" clId="{A67D94BF-41C9-4EAE-8784-F6EE2461C69C}" dt="2024-10-16T20:13:56.722" v="1999" actId="14100"/>
          <ac:picMkLst>
            <pc:docMk/>
            <pc:sldMk cId="3169542221" sldId="262"/>
            <ac:picMk id="5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20:13:03.361" v="1990" actId="167"/>
          <ac:picMkLst>
            <pc:docMk/>
            <pc:sldMk cId="3169542221" sldId="262"/>
            <ac:picMk id="8" creationId="{B720C290-B45E-2F6C-2B05-C84780E0B18A}"/>
          </ac:picMkLst>
        </pc:picChg>
        <pc:picChg chg="del">
          <ac:chgData name="izzet ---" userId="2cf7d1313ce73659" providerId="LiveId" clId="{A67D94BF-41C9-4EAE-8784-F6EE2461C69C}" dt="2024-10-16T20:07:44.309" v="1872" actId="478"/>
          <ac:picMkLst>
            <pc:docMk/>
            <pc:sldMk cId="3169542221" sldId="262"/>
            <ac:picMk id="25602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20:06:45.212" v="1868" actId="167"/>
        <pc:sldMkLst>
          <pc:docMk/>
          <pc:sldMk cId="2612430152" sldId="264"/>
        </pc:sldMkLst>
        <pc:spChg chg="del mod">
          <ac:chgData name="izzet ---" userId="2cf7d1313ce73659" providerId="LiveId" clId="{A67D94BF-41C9-4EAE-8784-F6EE2461C69C}" dt="2024-10-16T20:02:15.949" v="1816" actId="478"/>
          <ac:spMkLst>
            <pc:docMk/>
            <pc:sldMk cId="2612430152" sldId="264"/>
            <ac:spMk id="2" creationId="{00000000-0000-0000-0000-000000000000}"/>
          </ac:spMkLst>
        </pc:spChg>
        <pc:spChg chg="del mod">
          <ac:chgData name="izzet ---" userId="2cf7d1313ce73659" providerId="LiveId" clId="{A67D94BF-41C9-4EAE-8784-F6EE2461C69C}" dt="2024-10-16T20:02:06.838" v="1815" actId="478"/>
          <ac:spMkLst>
            <pc:docMk/>
            <pc:sldMk cId="2612430152" sldId="264"/>
            <ac:spMk id="3" creationId="{00000000-0000-0000-0000-000000000000}"/>
          </ac:spMkLst>
        </pc:spChg>
        <pc:spChg chg="add mod">
          <ac:chgData name="izzet ---" userId="2cf7d1313ce73659" providerId="LiveId" clId="{A67D94BF-41C9-4EAE-8784-F6EE2461C69C}" dt="2024-10-16T20:02:27.662" v="1832" actId="20577"/>
          <ac:spMkLst>
            <pc:docMk/>
            <pc:sldMk cId="2612430152" sldId="264"/>
            <ac:spMk id="6" creationId="{1C92C66D-E439-2FEA-2336-5A70912E6B73}"/>
          </ac:spMkLst>
        </pc:spChg>
        <pc:spChg chg="add mod">
          <ac:chgData name="izzet ---" userId="2cf7d1313ce73659" providerId="LiveId" clId="{A67D94BF-41C9-4EAE-8784-F6EE2461C69C}" dt="2024-10-16T20:04:19.258" v="1864" actId="20577"/>
          <ac:spMkLst>
            <pc:docMk/>
            <pc:sldMk cId="2612430152" sldId="264"/>
            <ac:spMk id="7" creationId="{132ACA5D-1B4C-3B12-CEB8-AEA670D0DF20}"/>
          </ac:spMkLst>
        </pc:spChg>
        <pc:picChg chg="mod modCrop">
          <ac:chgData name="izzet ---" userId="2cf7d1313ce73659" providerId="LiveId" clId="{A67D94BF-41C9-4EAE-8784-F6EE2461C69C}" dt="2024-10-16T20:03:58.247" v="1851" actId="1076"/>
          <ac:picMkLst>
            <pc:docMk/>
            <pc:sldMk cId="2612430152" sldId="264"/>
            <ac:picMk id="4" creationId="{00000000-0000-0000-0000-000000000000}"/>
          </ac:picMkLst>
        </pc:picChg>
        <pc:picChg chg="mod">
          <ac:chgData name="izzet ---" userId="2cf7d1313ce73659" providerId="LiveId" clId="{A67D94BF-41C9-4EAE-8784-F6EE2461C69C}" dt="2024-10-16T20:04:01.260" v="1852" actId="1076"/>
          <ac:picMkLst>
            <pc:docMk/>
            <pc:sldMk cId="2612430152" sldId="264"/>
            <ac:picMk id="5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20:06:45.212" v="1868" actId="167"/>
          <ac:picMkLst>
            <pc:docMk/>
            <pc:sldMk cId="2612430152" sldId="264"/>
            <ac:picMk id="8" creationId="{19A83BF9-9872-FD37-13AB-261D6964202E}"/>
          </ac:picMkLst>
        </pc:picChg>
      </pc:sldChg>
      <pc:sldChg chg="addSp delSp modSp mod">
        <pc:chgData name="izzet ---" userId="2cf7d1313ce73659" providerId="LiveId" clId="{A67D94BF-41C9-4EAE-8784-F6EE2461C69C}" dt="2024-10-16T20:38:23.186" v="2264" actId="167"/>
        <pc:sldMkLst>
          <pc:docMk/>
          <pc:sldMk cId="800254638" sldId="266"/>
        </pc:sldMkLst>
        <pc:spChg chg="del mod">
          <ac:chgData name="izzet ---" userId="2cf7d1313ce73659" providerId="LiveId" clId="{A67D94BF-41C9-4EAE-8784-F6EE2461C69C}" dt="2024-10-16T20:32:18.412" v="2145" actId="478"/>
          <ac:spMkLst>
            <pc:docMk/>
            <pc:sldMk cId="800254638" sldId="266"/>
            <ac:spMk id="2" creationId="{00000000-0000-0000-0000-000000000000}"/>
          </ac:spMkLst>
        </pc:spChg>
        <pc:spChg chg="add mod">
          <ac:chgData name="izzet ---" userId="2cf7d1313ce73659" providerId="LiveId" clId="{A67D94BF-41C9-4EAE-8784-F6EE2461C69C}" dt="2024-10-16T20:32:11.832" v="2144" actId="20577"/>
          <ac:spMkLst>
            <pc:docMk/>
            <pc:sldMk cId="800254638" sldId="266"/>
            <ac:spMk id="4" creationId="{9EA71A58-3733-A8DC-C836-252BB52EE315}"/>
          </ac:spMkLst>
        </pc:spChg>
        <pc:spChg chg="mod">
          <ac:chgData name="izzet ---" userId="2cf7d1313ce73659" providerId="LiveId" clId="{A67D94BF-41C9-4EAE-8784-F6EE2461C69C}" dt="2024-10-16T20:36:10.897" v="2258" actId="13822"/>
          <ac:spMkLst>
            <pc:docMk/>
            <pc:sldMk cId="800254638" sldId="266"/>
            <ac:spMk id="6" creationId="{00000000-0000-0000-0000-000000000000}"/>
          </ac:spMkLst>
        </pc:spChg>
        <pc:spChg chg="add del mod">
          <ac:chgData name="izzet ---" userId="2cf7d1313ce73659" providerId="LiveId" clId="{A67D94BF-41C9-4EAE-8784-F6EE2461C69C}" dt="2024-10-16T20:32:31.372" v="2146" actId="478"/>
          <ac:spMkLst>
            <pc:docMk/>
            <pc:sldMk cId="800254638" sldId="266"/>
            <ac:spMk id="8" creationId="{1299BD7B-A1A6-FDF1-1CEF-7E517914993C}"/>
          </ac:spMkLst>
        </pc:spChg>
        <pc:spChg chg="add mod">
          <ac:chgData name="izzet ---" userId="2cf7d1313ce73659" providerId="LiveId" clId="{A67D94BF-41C9-4EAE-8784-F6EE2461C69C}" dt="2024-10-16T20:35:47.063" v="2253" actId="1037"/>
          <ac:spMkLst>
            <pc:docMk/>
            <pc:sldMk cId="800254638" sldId="266"/>
            <ac:spMk id="9" creationId="{40077993-C69A-F167-4E1A-CC5F206972D9}"/>
          </ac:spMkLst>
        </pc:spChg>
        <pc:graphicFrameChg chg="mod modGraphic">
          <ac:chgData name="izzet ---" userId="2cf7d1313ce73659" providerId="LiveId" clId="{A67D94BF-41C9-4EAE-8784-F6EE2461C69C}" dt="2024-10-16T20:35:47.063" v="2253" actId="1037"/>
          <ac:graphicFrameMkLst>
            <pc:docMk/>
            <pc:sldMk cId="800254638" sldId="266"/>
            <ac:graphicFrameMk id="11" creationId="{00000000-0000-0000-0000-000000000000}"/>
          </ac:graphicFrameMkLst>
        </pc:graphicFrameChg>
        <pc:picChg chg="add mod">
          <ac:chgData name="izzet ---" userId="2cf7d1313ce73659" providerId="LiveId" clId="{A67D94BF-41C9-4EAE-8784-F6EE2461C69C}" dt="2024-10-16T20:31:43.092" v="2126"/>
          <ac:picMkLst>
            <pc:docMk/>
            <pc:sldMk cId="800254638" sldId="266"/>
            <ac:picMk id="3" creationId="{25AAF3F4-DF31-AA2D-840D-D8454D4BCF9A}"/>
          </ac:picMkLst>
        </pc:picChg>
        <pc:picChg chg="mod">
          <ac:chgData name="izzet ---" userId="2cf7d1313ce73659" providerId="LiveId" clId="{A67D94BF-41C9-4EAE-8784-F6EE2461C69C}" dt="2024-10-16T20:35:47.063" v="2253" actId="1037"/>
          <ac:picMkLst>
            <pc:docMk/>
            <pc:sldMk cId="800254638" sldId="266"/>
            <ac:picMk id="5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20:38:23.186" v="2264" actId="167"/>
          <ac:picMkLst>
            <pc:docMk/>
            <pc:sldMk cId="800254638" sldId="266"/>
            <ac:picMk id="10" creationId="{8FD3D551-40D7-8B85-1FEC-B83B67BC0340}"/>
          </ac:picMkLst>
        </pc:picChg>
        <pc:picChg chg="mod">
          <ac:chgData name="izzet ---" userId="2cf7d1313ce73659" providerId="LiveId" clId="{A67D94BF-41C9-4EAE-8784-F6EE2461C69C}" dt="2024-10-16T20:35:47.063" v="2253" actId="1037"/>
          <ac:picMkLst>
            <pc:docMk/>
            <pc:sldMk cId="800254638" sldId="266"/>
            <ac:picMk id="23558" creationId="{00000000-0000-0000-0000-000000000000}"/>
          </ac:picMkLst>
        </pc:picChg>
        <pc:picChg chg="mod">
          <ac:chgData name="izzet ---" userId="2cf7d1313ce73659" providerId="LiveId" clId="{A67D94BF-41C9-4EAE-8784-F6EE2461C69C}" dt="2024-10-16T20:35:47.063" v="2253" actId="1037"/>
          <ac:picMkLst>
            <pc:docMk/>
            <pc:sldMk cId="800254638" sldId="266"/>
            <ac:picMk id="23562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20:27:47.263" v="2118" actId="167"/>
        <pc:sldMkLst>
          <pc:docMk/>
          <pc:sldMk cId="3016260841" sldId="267"/>
        </pc:sldMkLst>
        <pc:spChg chg="del mod">
          <ac:chgData name="izzet ---" userId="2cf7d1313ce73659" providerId="LiveId" clId="{A67D94BF-41C9-4EAE-8784-F6EE2461C69C}" dt="2024-10-16T20:22:32.900" v="2014" actId="478"/>
          <ac:spMkLst>
            <pc:docMk/>
            <pc:sldMk cId="3016260841" sldId="267"/>
            <ac:spMk id="2" creationId="{00000000-0000-0000-0000-000000000000}"/>
          </ac:spMkLst>
        </pc:spChg>
        <pc:spChg chg="del mod">
          <ac:chgData name="izzet ---" userId="2cf7d1313ce73659" providerId="LiveId" clId="{A67D94BF-41C9-4EAE-8784-F6EE2461C69C}" dt="2024-10-16T20:22:48.015" v="2032" actId="478"/>
          <ac:spMkLst>
            <pc:docMk/>
            <pc:sldMk cId="3016260841" sldId="267"/>
            <ac:spMk id="3" creationId="{00000000-0000-0000-0000-000000000000}"/>
          </ac:spMkLst>
        </pc:spChg>
        <pc:spChg chg="mod">
          <ac:chgData name="izzet ---" userId="2cf7d1313ce73659" providerId="LiveId" clId="{A67D94BF-41C9-4EAE-8784-F6EE2461C69C}" dt="2024-10-16T20:27:36.224" v="2116" actId="13822"/>
          <ac:spMkLst>
            <pc:docMk/>
            <pc:sldMk cId="3016260841" sldId="267"/>
            <ac:spMk id="6" creationId="{00000000-0000-0000-0000-000000000000}"/>
          </ac:spMkLst>
        </pc:spChg>
        <pc:spChg chg="add mod">
          <ac:chgData name="izzet ---" userId="2cf7d1313ce73659" providerId="LiveId" clId="{A67D94BF-41C9-4EAE-8784-F6EE2461C69C}" dt="2024-10-16T20:22:43.234" v="2031" actId="20577"/>
          <ac:spMkLst>
            <pc:docMk/>
            <pc:sldMk cId="3016260841" sldId="267"/>
            <ac:spMk id="7" creationId="{60922E00-F4BE-0F70-F62D-DDE4292C50B6}"/>
          </ac:spMkLst>
        </pc:spChg>
        <pc:spChg chg="add mod">
          <ac:chgData name="izzet ---" userId="2cf7d1313ce73659" providerId="LiveId" clId="{A67D94BF-41C9-4EAE-8784-F6EE2461C69C}" dt="2024-10-16T20:26:48.397" v="2102" actId="1076"/>
          <ac:spMkLst>
            <pc:docMk/>
            <pc:sldMk cId="3016260841" sldId="267"/>
            <ac:spMk id="8" creationId="{8C86B117-973A-C7E1-A3A1-16A2D13C095F}"/>
          </ac:spMkLst>
        </pc:spChg>
        <pc:picChg chg="mod modCrop">
          <ac:chgData name="izzet ---" userId="2cf7d1313ce73659" providerId="LiveId" clId="{A67D94BF-41C9-4EAE-8784-F6EE2461C69C}" dt="2024-10-16T20:26:55.078" v="2103" actId="1076"/>
          <ac:picMkLst>
            <pc:docMk/>
            <pc:sldMk cId="3016260841" sldId="267"/>
            <ac:picMk id="4" creationId="{00000000-0000-0000-0000-000000000000}"/>
          </ac:picMkLst>
        </pc:picChg>
        <pc:picChg chg="mod">
          <ac:chgData name="izzet ---" userId="2cf7d1313ce73659" providerId="LiveId" clId="{A67D94BF-41C9-4EAE-8784-F6EE2461C69C}" dt="2024-10-16T20:26:26.519" v="2096" actId="1076"/>
          <ac:picMkLst>
            <pc:docMk/>
            <pc:sldMk cId="3016260841" sldId="267"/>
            <ac:picMk id="5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20:27:47.263" v="2118" actId="167"/>
          <ac:picMkLst>
            <pc:docMk/>
            <pc:sldMk cId="3016260841" sldId="267"/>
            <ac:picMk id="9" creationId="{1697BAC2-E82E-2DC2-601D-7607937E4A0B}"/>
          </ac:picMkLst>
        </pc:picChg>
        <pc:picChg chg="mod">
          <ac:chgData name="izzet ---" userId="2cf7d1313ce73659" providerId="LiveId" clId="{A67D94BF-41C9-4EAE-8784-F6EE2461C69C}" dt="2024-10-16T20:27:22.164" v="2113" actId="1036"/>
          <ac:picMkLst>
            <pc:docMk/>
            <pc:sldMk cId="3016260841" sldId="267"/>
            <ac:picMk id="2056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20:44:50.846" v="2446" actId="167"/>
        <pc:sldMkLst>
          <pc:docMk/>
          <pc:sldMk cId="3566294352" sldId="268"/>
        </pc:sldMkLst>
        <pc:spChg chg="del mod">
          <ac:chgData name="izzet ---" userId="2cf7d1313ce73659" providerId="LiveId" clId="{A67D94BF-41C9-4EAE-8784-F6EE2461C69C}" dt="2024-10-16T20:42:18.808" v="2310" actId="478"/>
          <ac:spMkLst>
            <pc:docMk/>
            <pc:sldMk cId="3566294352" sldId="268"/>
            <ac:spMk id="2" creationId="{00000000-0000-0000-0000-000000000000}"/>
          </ac:spMkLst>
        </pc:spChg>
        <pc:spChg chg="del mod">
          <ac:chgData name="izzet ---" userId="2cf7d1313ce73659" providerId="LiveId" clId="{A67D94BF-41C9-4EAE-8784-F6EE2461C69C}" dt="2024-10-16T20:42:15.715" v="2309" actId="478"/>
          <ac:spMkLst>
            <pc:docMk/>
            <pc:sldMk cId="3566294352" sldId="268"/>
            <ac:spMk id="3" creationId="{00000000-0000-0000-0000-000000000000}"/>
          </ac:spMkLst>
        </pc:spChg>
        <pc:spChg chg="add mod">
          <ac:chgData name="izzet ---" userId="2cf7d1313ce73659" providerId="LiveId" clId="{A67D94BF-41C9-4EAE-8784-F6EE2461C69C}" dt="2024-10-16T20:43:01.508" v="2355" actId="20577"/>
          <ac:spMkLst>
            <pc:docMk/>
            <pc:sldMk cId="3566294352" sldId="268"/>
            <ac:spMk id="5" creationId="{E35C7422-9EF9-77DD-B4E2-288E69AE0F24}"/>
          </ac:spMkLst>
        </pc:spChg>
        <pc:spChg chg="add mod">
          <ac:chgData name="izzet ---" userId="2cf7d1313ce73659" providerId="LiveId" clId="{A67D94BF-41C9-4EAE-8784-F6EE2461C69C}" dt="2024-10-16T20:44:31.847" v="2422" actId="1037"/>
          <ac:spMkLst>
            <pc:docMk/>
            <pc:sldMk cId="3566294352" sldId="268"/>
            <ac:spMk id="7" creationId="{FC6CD72E-70FA-16E8-3CA9-1F445FFB2AF8}"/>
          </ac:spMkLst>
        </pc:spChg>
        <pc:picChg chg="mod modCrop">
          <ac:chgData name="izzet ---" userId="2cf7d1313ce73659" providerId="LiveId" clId="{A67D94BF-41C9-4EAE-8784-F6EE2461C69C}" dt="2024-10-16T20:44:38.191" v="2444" actId="1038"/>
          <ac:picMkLst>
            <pc:docMk/>
            <pc:sldMk cId="3566294352" sldId="268"/>
            <ac:picMk id="4" creationId="{00000000-0000-0000-0000-000000000000}"/>
          </ac:picMkLst>
        </pc:picChg>
        <pc:picChg chg="mod">
          <ac:chgData name="izzet ---" userId="2cf7d1313ce73659" providerId="LiveId" clId="{A67D94BF-41C9-4EAE-8784-F6EE2461C69C}" dt="2024-10-16T20:44:05.481" v="2376" actId="14100"/>
          <ac:picMkLst>
            <pc:docMk/>
            <pc:sldMk cId="3566294352" sldId="268"/>
            <ac:picMk id="6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20:44:50.846" v="2446" actId="167"/>
          <ac:picMkLst>
            <pc:docMk/>
            <pc:sldMk cId="3566294352" sldId="268"/>
            <ac:picMk id="8" creationId="{84BE161E-4A14-6468-29B8-741C679CB8AE}"/>
          </ac:picMkLst>
        </pc:picChg>
        <pc:picChg chg="del mod">
          <ac:chgData name="izzet ---" userId="2cf7d1313ce73659" providerId="LiveId" clId="{A67D94BF-41C9-4EAE-8784-F6EE2461C69C}" dt="2024-10-16T20:43:05.600" v="2356" actId="478"/>
          <ac:picMkLst>
            <pc:docMk/>
            <pc:sldMk cId="3566294352" sldId="268"/>
            <ac:picMk id="9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20:41:50.039" v="2304" actId="14100"/>
        <pc:sldMkLst>
          <pc:docMk/>
          <pc:sldMk cId="3352963147" sldId="273"/>
        </pc:sldMkLst>
        <pc:spChg chg="mod">
          <ac:chgData name="izzet ---" userId="2cf7d1313ce73659" providerId="LiveId" clId="{A67D94BF-41C9-4EAE-8784-F6EE2461C69C}" dt="2024-10-16T20:40:02.234" v="2288" actId="13822"/>
          <ac:spMkLst>
            <pc:docMk/>
            <pc:sldMk cId="3352963147" sldId="273"/>
            <ac:spMk id="3" creationId="{00000000-0000-0000-0000-000000000000}"/>
          </ac:spMkLst>
        </pc:spChg>
        <pc:spChg chg="add del mod">
          <ac:chgData name="izzet ---" userId="2cf7d1313ce73659" providerId="LiveId" clId="{A67D94BF-41C9-4EAE-8784-F6EE2461C69C}" dt="2024-10-16T20:40:09.256" v="2289" actId="1076"/>
          <ac:spMkLst>
            <pc:docMk/>
            <pc:sldMk cId="3352963147" sldId="273"/>
            <ac:spMk id="4" creationId="{00000000-0000-0000-0000-000000000000}"/>
          </ac:spMkLst>
        </pc:spChg>
        <pc:spChg chg="mod">
          <ac:chgData name="izzet ---" userId="2cf7d1313ce73659" providerId="LiveId" clId="{A67D94BF-41C9-4EAE-8784-F6EE2461C69C}" dt="2024-10-16T20:40:09.256" v="2289" actId="1076"/>
          <ac:spMkLst>
            <pc:docMk/>
            <pc:sldMk cId="3352963147" sldId="273"/>
            <ac:spMk id="5" creationId="{00000000-0000-0000-0000-000000000000}"/>
          </ac:spMkLst>
        </pc:spChg>
        <pc:spChg chg="add del mod">
          <ac:chgData name="izzet ---" userId="2cf7d1313ce73659" providerId="LiveId" clId="{A67D94BF-41C9-4EAE-8784-F6EE2461C69C}" dt="2024-10-16T20:39:19.452" v="2280" actId="478"/>
          <ac:spMkLst>
            <pc:docMk/>
            <pc:sldMk cId="3352963147" sldId="273"/>
            <ac:spMk id="6" creationId="{00000000-0000-0000-0000-000000000000}"/>
          </ac:spMkLst>
        </pc:spChg>
        <pc:spChg chg="mod">
          <ac:chgData name="izzet ---" userId="2cf7d1313ce73659" providerId="LiveId" clId="{A67D94BF-41C9-4EAE-8784-F6EE2461C69C}" dt="2024-10-16T20:40:09.256" v="2289" actId="1076"/>
          <ac:spMkLst>
            <pc:docMk/>
            <pc:sldMk cId="3352963147" sldId="273"/>
            <ac:spMk id="8" creationId="{00000000-0000-0000-0000-000000000000}"/>
          </ac:spMkLst>
        </pc:spChg>
        <pc:spChg chg="add mod">
          <ac:chgData name="izzet ---" userId="2cf7d1313ce73659" providerId="LiveId" clId="{A67D94BF-41C9-4EAE-8784-F6EE2461C69C}" dt="2024-10-16T20:38:36.516" v="2267"/>
          <ac:spMkLst>
            <pc:docMk/>
            <pc:sldMk cId="3352963147" sldId="273"/>
            <ac:spMk id="9" creationId="{06A5257B-1CA5-76DA-DA4F-3771BD5A41E1}"/>
          </ac:spMkLst>
        </pc:spChg>
        <pc:spChg chg="add mod">
          <ac:chgData name="izzet ---" userId="2cf7d1313ce73659" providerId="LiveId" clId="{A67D94BF-41C9-4EAE-8784-F6EE2461C69C}" dt="2024-10-16T20:38:59.713" v="2273" actId="20577"/>
          <ac:spMkLst>
            <pc:docMk/>
            <pc:sldMk cId="3352963147" sldId="273"/>
            <ac:spMk id="11" creationId="{1BF887ED-F0AF-7491-4B26-A42491D0BAC2}"/>
          </ac:spMkLst>
        </pc:spChg>
        <pc:spChg chg="add mod">
          <ac:chgData name="izzet ---" userId="2cf7d1313ce73659" providerId="LiveId" clId="{A67D94BF-41C9-4EAE-8784-F6EE2461C69C}" dt="2024-10-16T20:41:50.039" v="2304" actId="14100"/>
          <ac:spMkLst>
            <pc:docMk/>
            <pc:sldMk cId="3352963147" sldId="273"/>
            <ac:spMk id="12" creationId="{65978DCE-159F-8C14-622A-BE0D32400911}"/>
          </ac:spMkLst>
        </pc:spChg>
        <pc:picChg chg="mod">
          <ac:chgData name="izzet ---" userId="2cf7d1313ce73659" providerId="LiveId" clId="{A67D94BF-41C9-4EAE-8784-F6EE2461C69C}" dt="2024-10-16T20:40:09.256" v="2289" actId="1076"/>
          <ac:picMkLst>
            <pc:docMk/>
            <pc:sldMk cId="3352963147" sldId="273"/>
            <ac:picMk id="2" creationId="{00000000-0000-0000-0000-000000000000}"/>
          </ac:picMkLst>
        </pc:picChg>
        <pc:picChg chg="mod">
          <ac:chgData name="izzet ---" userId="2cf7d1313ce73659" providerId="LiveId" clId="{A67D94BF-41C9-4EAE-8784-F6EE2461C69C}" dt="2024-10-16T20:39:44.433" v="2284" actId="14100"/>
          <ac:picMkLst>
            <pc:docMk/>
            <pc:sldMk cId="3352963147" sldId="273"/>
            <ac:picMk id="7" creationId="{00000000-0000-0000-0000-000000000000}"/>
          </ac:picMkLst>
        </pc:picChg>
        <pc:picChg chg="mod">
          <ac:chgData name="izzet ---" userId="2cf7d1313ce73659" providerId="LiveId" clId="{A67D94BF-41C9-4EAE-8784-F6EE2461C69C}" dt="2024-10-16T20:39:48.473" v="2285" actId="14100"/>
          <ac:picMkLst>
            <pc:docMk/>
            <pc:sldMk cId="3352963147" sldId="273"/>
            <ac:picMk id="10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20:40:45.393" v="2303" actId="167"/>
          <ac:picMkLst>
            <pc:docMk/>
            <pc:sldMk cId="3352963147" sldId="273"/>
            <ac:picMk id="13" creationId="{A048DD35-DC7E-F74B-BD57-1CBF4FE1DCA1}"/>
          </ac:picMkLst>
        </pc:picChg>
      </pc:sldChg>
      <pc:sldChg chg="modSp">
        <pc:chgData name="izzet ---" userId="2cf7d1313ce73659" providerId="LiveId" clId="{A67D94BF-41C9-4EAE-8784-F6EE2461C69C}" dt="2024-10-16T17:12:35.942" v="7"/>
        <pc:sldMkLst>
          <pc:docMk/>
          <pc:sldMk cId="1434903771" sldId="277"/>
        </pc:sldMkLst>
        <pc:spChg chg="mod">
          <ac:chgData name="izzet ---" userId="2cf7d1313ce73659" providerId="LiveId" clId="{A67D94BF-41C9-4EAE-8784-F6EE2461C69C}" dt="2024-10-16T17:12:35.942" v="7"/>
          <ac:spMkLst>
            <pc:docMk/>
            <pc:sldMk cId="1434903771" sldId="277"/>
            <ac:spMk id="3" creationId="{00000000-0000-0000-0000-000000000000}"/>
          </ac:spMkLst>
        </pc:spChg>
      </pc:sldChg>
      <pc:sldChg chg="addSp delSp modSp mod">
        <pc:chgData name="izzet ---" userId="2cf7d1313ce73659" providerId="LiveId" clId="{A67D94BF-41C9-4EAE-8784-F6EE2461C69C}" dt="2024-10-16T19:17:58.029" v="1177" actId="14734"/>
        <pc:sldMkLst>
          <pc:docMk/>
          <pc:sldMk cId="3298952403" sldId="287"/>
        </pc:sldMkLst>
        <pc:spChg chg="add mod">
          <ac:chgData name="izzet ---" userId="2cf7d1313ce73659" providerId="LiveId" clId="{A67D94BF-41C9-4EAE-8784-F6EE2461C69C}" dt="2024-10-16T19:16:17.698" v="1165" actId="20577"/>
          <ac:spMkLst>
            <pc:docMk/>
            <pc:sldMk cId="3298952403" sldId="287"/>
            <ac:spMk id="4" creationId="{4BA1BB7D-3ABA-2DA4-4B71-A189CD7463B2}"/>
          </ac:spMkLst>
        </pc:spChg>
        <pc:spChg chg="del">
          <ac:chgData name="izzet ---" userId="2cf7d1313ce73659" providerId="LiveId" clId="{A67D94BF-41C9-4EAE-8784-F6EE2461C69C}" dt="2024-10-16T19:16:22.559" v="1166" actId="478"/>
          <ac:spMkLst>
            <pc:docMk/>
            <pc:sldMk cId="3298952403" sldId="287"/>
            <ac:spMk id="12" creationId="{00000000-0000-0000-0000-000000000000}"/>
          </ac:spMkLst>
        </pc:spChg>
        <pc:graphicFrameChg chg="mod modGraphic">
          <ac:chgData name="izzet ---" userId="2cf7d1313ce73659" providerId="LiveId" clId="{A67D94BF-41C9-4EAE-8784-F6EE2461C69C}" dt="2024-10-16T19:17:58.029" v="1177" actId="14734"/>
          <ac:graphicFrameMkLst>
            <pc:docMk/>
            <pc:sldMk cId="3298952403" sldId="287"/>
            <ac:graphicFrameMk id="14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9:17:32.330" v="1174" actId="167"/>
          <ac:picMkLst>
            <pc:docMk/>
            <pc:sldMk cId="3298952403" sldId="287"/>
            <ac:picMk id="5" creationId="{B5340EB7-7DE9-EF49-88BD-865B27FF0BF5}"/>
          </ac:picMkLst>
        </pc:picChg>
        <pc:picChg chg="mod">
          <ac:chgData name="izzet ---" userId="2cf7d1313ce73659" providerId="LiveId" clId="{A67D94BF-41C9-4EAE-8784-F6EE2461C69C}" dt="2024-10-16T19:17:07.209" v="1171" actId="1076"/>
          <ac:picMkLst>
            <pc:docMk/>
            <pc:sldMk cId="3298952403" sldId="287"/>
            <ac:picMk id="7" creationId="{00000000-0000-0000-0000-000000000000}"/>
          </ac:picMkLst>
        </pc:picChg>
        <pc:picChg chg="del mod">
          <ac:chgData name="izzet ---" userId="2cf7d1313ce73659" providerId="LiveId" clId="{A67D94BF-41C9-4EAE-8784-F6EE2461C69C}" dt="2024-10-16T19:16:35.014" v="1168" actId="478"/>
          <ac:picMkLst>
            <pc:docMk/>
            <pc:sldMk cId="3298952403" sldId="287"/>
            <ac:picMk id="10" creationId="{00000000-0000-0000-0000-000000000000}"/>
          </ac:picMkLst>
        </pc:picChg>
        <pc:picChg chg="mod">
          <ac:chgData name="izzet ---" userId="2cf7d1313ce73659" providerId="LiveId" clId="{A67D94BF-41C9-4EAE-8784-F6EE2461C69C}" dt="2024-10-16T19:17:51.567" v="1176" actId="1076"/>
          <ac:picMkLst>
            <pc:docMk/>
            <pc:sldMk cId="3298952403" sldId="287"/>
            <ac:picMk id="1026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18:14:03.216" v="415" actId="242"/>
        <pc:sldMkLst>
          <pc:docMk/>
          <pc:sldMk cId="15489235" sldId="288"/>
        </pc:sldMkLst>
        <pc:spChg chg="add mod">
          <ac:chgData name="izzet ---" userId="2cf7d1313ce73659" providerId="LiveId" clId="{A67D94BF-41C9-4EAE-8784-F6EE2461C69C}" dt="2024-10-16T18:12:55.906" v="396" actId="1076"/>
          <ac:spMkLst>
            <pc:docMk/>
            <pc:sldMk cId="15489235" sldId="288"/>
            <ac:spMk id="2" creationId="{9B281AD4-D82C-E1B4-050C-6F90F8ABBAA1}"/>
          </ac:spMkLst>
        </pc:spChg>
        <pc:graphicFrameChg chg="mod modGraphic">
          <ac:chgData name="izzet ---" userId="2cf7d1313ce73659" providerId="LiveId" clId="{A67D94BF-41C9-4EAE-8784-F6EE2461C69C}" dt="2024-10-16T18:14:03.216" v="415" actId="242"/>
          <ac:graphicFrameMkLst>
            <pc:docMk/>
            <pc:sldMk cId="15489235" sldId="288"/>
            <ac:graphicFrameMk id="7" creationId="{00000000-0000-0000-0000-000000000000}"/>
          </ac:graphicFrameMkLst>
        </pc:graphicFrameChg>
        <pc:picChg chg="add del mod ord">
          <ac:chgData name="izzet ---" userId="2cf7d1313ce73659" providerId="LiveId" clId="{A67D94BF-41C9-4EAE-8784-F6EE2461C69C}" dt="2024-10-16T18:12:38.983" v="394" actId="478"/>
          <ac:picMkLst>
            <pc:docMk/>
            <pc:sldMk cId="15489235" sldId="288"/>
            <ac:picMk id="3" creationId="{399ED5D2-7EAA-D17B-41D2-BE9E438AD0EF}"/>
          </ac:picMkLst>
        </pc:picChg>
        <pc:picChg chg="add mod ord">
          <ac:chgData name="izzet ---" userId="2cf7d1313ce73659" providerId="LiveId" clId="{A67D94BF-41C9-4EAE-8784-F6EE2461C69C}" dt="2024-10-16T18:13:06.710" v="398" actId="167"/>
          <ac:picMkLst>
            <pc:docMk/>
            <pc:sldMk cId="15489235" sldId="288"/>
            <ac:picMk id="4" creationId="{33734B83-DC34-9460-7816-E68EAA50650F}"/>
          </ac:picMkLst>
        </pc:picChg>
        <pc:picChg chg="mod">
          <ac:chgData name="izzet ---" userId="2cf7d1313ce73659" providerId="LiveId" clId="{A67D94BF-41C9-4EAE-8784-F6EE2461C69C}" dt="2024-10-16T18:12:55.906" v="396" actId="1076"/>
          <ac:picMkLst>
            <pc:docMk/>
            <pc:sldMk cId="15489235" sldId="288"/>
            <ac:picMk id="9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18:16:01.069" v="435" actId="1076"/>
        <pc:sldMkLst>
          <pc:docMk/>
          <pc:sldMk cId="1926614491" sldId="289"/>
        </pc:sldMkLst>
        <pc:spChg chg="del mod">
          <ac:chgData name="izzet ---" userId="2cf7d1313ce73659" providerId="LiveId" clId="{A67D94BF-41C9-4EAE-8784-F6EE2461C69C}" dt="2024-10-16T18:12:16.336" v="390" actId="478"/>
          <ac:spMkLst>
            <pc:docMk/>
            <pc:sldMk cId="1926614491" sldId="289"/>
            <ac:spMk id="2" creationId="{00000000-0000-0000-0000-000000000000}"/>
          </ac:spMkLst>
        </pc:spChg>
        <pc:spChg chg="del mod">
          <ac:chgData name="izzet ---" userId="2cf7d1313ce73659" providerId="LiveId" clId="{A67D94BF-41C9-4EAE-8784-F6EE2461C69C}" dt="2024-10-16T18:12:06.171" v="388" actId="478"/>
          <ac:spMkLst>
            <pc:docMk/>
            <pc:sldMk cId="1926614491" sldId="289"/>
            <ac:spMk id="3" creationId="{00000000-0000-0000-0000-000000000000}"/>
          </ac:spMkLst>
        </pc:spChg>
        <pc:spChg chg="add del mod">
          <ac:chgData name="izzet ---" userId="2cf7d1313ce73659" providerId="LiveId" clId="{A67D94BF-41C9-4EAE-8784-F6EE2461C69C}" dt="2024-10-16T18:12:11.856" v="389" actId="478"/>
          <ac:spMkLst>
            <pc:docMk/>
            <pc:sldMk cId="1926614491" sldId="289"/>
            <ac:spMk id="5" creationId="{66CA1E03-7417-DD92-ADC9-E91C73FD7881}"/>
          </ac:spMkLst>
        </pc:spChg>
        <pc:spChg chg="add mod">
          <ac:chgData name="izzet ---" userId="2cf7d1313ce73659" providerId="LiveId" clId="{A67D94BF-41C9-4EAE-8784-F6EE2461C69C}" dt="2024-10-16T18:16:01.069" v="435" actId="1076"/>
          <ac:spMkLst>
            <pc:docMk/>
            <pc:sldMk cId="1926614491" sldId="289"/>
            <ac:spMk id="6" creationId="{ECC602F8-E114-4174-9CD4-661EEDF96ABA}"/>
          </ac:spMkLst>
        </pc:spChg>
        <pc:graphicFrameChg chg="mod modGraphic">
          <ac:chgData name="izzet ---" userId="2cf7d1313ce73659" providerId="LiveId" clId="{A67D94BF-41C9-4EAE-8784-F6EE2461C69C}" dt="2024-10-16T18:16:01.069" v="435" actId="1076"/>
          <ac:graphicFrameMkLst>
            <pc:docMk/>
            <pc:sldMk cId="1926614491" sldId="289"/>
            <ac:graphicFrameMk id="7" creationId="{00000000-0000-0000-0000-000000000000}"/>
          </ac:graphicFrameMkLst>
        </pc:graphicFrameChg>
        <pc:picChg chg="mod">
          <ac:chgData name="izzet ---" userId="2cf7d1313ce73659" providerId="LiveId" clId="{A67D94BF-41C9-4EAE-8784-F6EE2461C69C}" dt="2024-10-16T18:16:01.069" v="435" actId="1076"/>
          <ac:picMkLst>
            <pc:docMk/>
            <pc:sldMk cId="1926614491" sldId="289"/>
            <ac:picMk id="8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18:15:50.917" v="434" actId="167"/>
          <ac:picMkLst>
            <pc:docMk/>
            <pc:sldMk cId="1926614491" sldId="289"/>
            <ac:picMk id="9" creationId="{AF5DA530-9F36-EB79-131C-1D1FF20F3CC6}"/>
          </ac:picMkLst>
        </pc:picChg>
      </pc:sldChg>
      <pc:sldChg chg="addSp modSp mod">
        <pc:chgData name="izzet ---" userId="2cf7d1313ce73659" providerId="LiveId" clId="{A67D94BF-41C9-4EAE-8784-F6EE2461C69C}" dt="2024-10-16T18:16:26.297" v="440" actId="1076"/>
        <pc:sldMkLst>
          <pc:docMk/>
          <pc:sldMk cId="1431673458" sldId="290"/>
        </pc:sldMkLst>
        <pc:spChg chg="add mod">
          <ac:chgData name="izzet ---" userId="2cf7d1313ce73659" providerId="LiveId" clId="{A67D94BF-41C9-4EAE-8784-F6EE2461C69C}" dt="2024-10-16T18:16:26.297" v="440" actId="1076"/>
          <ac:spMkLst>
            <pc:docMk/>
            <pc:sldMk cId="1431673458" sldId="290"/>
            <ac:spMk id="2" creationId="{8E931BA9-5B78-3A6C-9D31-F2C0AE903DFC}"/>
          </ac:spMkLst>
        </pc:spChg>
        <pc:graphicFrameChg chg="mod modGraphic">
          <ac:chgData name="izzet ---" userId="2cf7d1313ce73659" providerId="LiveId" clId="{A67D94BF-41C9-4EAE-8784-F6EE2461C69C}" dt="2024-10-16T18:16:26.297" v="440" actId="1076"/>
          <ac:graphicFrameMkLst>
            <pc:docMk/>
            <pc:sldMk cId="1431673458" sldId="290"/>
            <ac:graphicFrameMk id="9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8:16:07.689" v="437" actId="167"/>
          <ac:picMkLst>
            <pc:docMk/>
            <pc:sldMk cId="1431673458" sldId="290"/>
            <ac:picMk id="3" creationId="{75D339B7-FCB1-7147-FF5E-99129CAC77E1}"/>
          </ac:picMkLst>
        </pc:picChg>
        <pc:picChg chg="mod">
          <ac:chgData name="izzet ---" userId="2cf7d1313ce73659" providerId="LiveId" clId="{A67D94BF-41C9-4EAE-8784-F6EE2461C69C}" dt="2024-10-16T18:16:26.297" v="440" actId="1076"/>
          <ac:picMkLst>
            <pc:docMk/>
            <pc:sldMk cId="1431673458" sldId="290"/>
            <ac:picMk id="5" creationId="{00000000-0000-0000-0000-000000000000}"/>
          </ac:picMkLst>
        </pc:picChg>
      </pc:sldChg>
      <pc:sldChg chg="addSp modSp mod">
        <pc:chgData name="izzet ---" userId="2cf7d1313ce73659" providerId="LiveId" clId="{A67D94BF-41C9-4EAE-8784-F6EE2461C69C}" dt="2024-10-16T18:44:47.692" v="609" actId="1076"/>
        <pc:sldMkLst>
          <pc:docMk/>
          <pc:sldMk cId="1022984526" sldId="292"/>
        </pc:sldMkLst>
        <pc:spChg chg="add mod">
          <ac:chgData name="izzet ---" userId="2cf7d1313ce73659" providerId="LiveId" clId="{A67D94BF-41C9-4EAE-8784-F6EE2461C69C}" dt="2024-10-16T18:44:47.692" v="609" actId="1076"/>
          <ac:spMkLst>
            <pc:docMk/>
            <pc:sldMk cId="1022984526" sldId="292"/>
            <ac:spMk id="2" creationId="{4365A0A9-FCE3-6353-A2A9-12A5B949BBC7}"/>
          </ac:spMkLst>
        </pc:spChg>
        <pc:graphicFrameChg chg="mod modGraphic">
          <ac:chgData name="izzet ---" userId="2cf7d1313ce73659" providerId="LiveId" clId="{A67D94BF-41C9-4EAE-8784-F6EE2461C69C}" dt="2024-10-16T18:28:34.726" v="606" actId="1076"/>
          <ac:graphicFrameMkLst>
            <pc:docMk/>
            <pc:sldMk cId="1022984526" sldId="292"/>
            <ac:graphicFrameMk id="8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8:28:47.368" v="608" actId="167"/>
          <ac:picMkLst>
            <pc:docMk/>
            <pc:sldMk cId="1022984526" sldId="292"/>
            <ac:picMk id="3" creationId="{3979CFC6-EB8D-0FF8-C751-7D70B4F3CB3F}"/>
          </ac:picMkLst>
        </pc:picChg>
        <pc:picChg chg="mod">
          <ac:chgData name="izzet ---" userId="2cf7d1313ce73659" providerId="LiveId" clId="{A67D94BF-41C9-4EAE-8784-F6EE2461C69C}" dt="2024-10-16T18:28:34.726" v="606" actId="1076"/>
          <ac:picMkLst>
            <pc:docMk/>
            <pc:sldMk cId="1022984526" sldId="292"/>
            <ac:picMk id="6" creationId="{00000000-0000-0000-0000-000000000000}"/>
          </ac:picMkLst>
        </pc:picChg>
      </pc:sldChg>
      <pc:sldChg chg="addSp modSp mod">
        <pc:chgData name="izzet ---" userId="2cf7d1313ce73659" providerId="LiveId" clId="{A67D94BF-41C9-4EAE-8784-F6EE2461C69C}" dt="2024-10-16T18:26:45.915" v="577" actId="1035"/>
        <pc:sldMkLst>
          <pc:docMk/>
          <pc:sldMk cId="3935461060" sldId="293"/>
        </pc:sldMkLst>
        <pc:spChg chg="add mod">
          <ac:chgData name="izzet ---" userId="2cf7d1313ce73659" providerId="LiveId" clId="{A67D94BF-41C9-4EAE-8784-F6EE2461C69C}" dt="2024-10-16T18:26:45.915" v="577" actId="1035"/>
          <ac:spMkLst>
            <pc:docMk/>
            <pc:sldMk cId="3935461060" sldId="293"/>
            <ac:spMk id="3" creationId="{9525418A-968C-6642-C2ED-B346AF7EA255}"/>
          </ac:spMkLst>
        </pc:spChg>
        <pc:graphicFrameChg chg="mod modGraphic">
          <ac:chgData name="izzet ---" userId="2cf7d1313ce73659" providerId="LiveId" clId="{A67D94BF-41C9-4EAE-8784-F6EE2461C69C}" dt="2024-10-16T18:26:45.915" v="577" actId="1035"/>
          <ac:graphicFrameMkLst>
            <pc:docMk/>
            <pc:sldMk cId="3935461060" sldId="293"/>
            <ac:graphicFrameMk id="8" creationId="{00000000-0000-0000-0000-000000000000}"/>
          </ac:graphicFrameMkLst>
        </pc:graphicFrameChg>
        <pc:picChg chg="mod">
          <ac:chgData name="izzet ---" userId="2cf7d1313ce73659" providerId="LiveId" clId="{A67D94BF-41C9-4EAE-8784-F6EE2461C69C}" dt="2024-10-16T18:26:45.915" v="577" actId="1035"/>
          <ac:picMkLst>
            <pc:docMk/>
            <pc:sldMk cId="3935461060" sldId="293"/>
            <ac:picMk id="2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18:26:34.225" v="566" actId="167"/>
          <ac:picMkLst>
            <pc:docMk/>
            <pc:sldMk cId="3935461060" sldId="293"/>
            <ac:picMk id="4" creationId="{DC409847-568A-3E6B-0F8C-A5EC7B022CD5}"/>
          </ac:picMkLst>
        </pc:picChg>
      </pc:sldChg>
      <pc:sldChg chg="addSp delSp modSp mod">
        <pc:chgData name="izzet ---" userId="2cf7d1313ce73659" providerId="LiveId" clId="{A67D94BF-41C9-4EAE-8784-F6EE2461C69C}" dt="2024-10-16T19:11:09.604" v="1053" actId="1076"/>
        <pc:sldMkLst>
          <pc:docMk/>
          <pc:sldMk cId="1353252580" sldId="294"/>
        </pc:sldMkLst>
        <pc:spChg chg="add mod">
          <ac:chgData name="izzet ---" userId="2cf7d1313ce73659" providerId="LiveId" clId="{A67D94BF-41C9-4EAE-8784-F6EE2461C69C}" dt="2024-10-16T19:01:48.410" v="967" actId="1076"/>
          <ac:spMkLst>
            <pc:docMk/>
            <pc:sldMk cId="1353252580" sldId="294"/>
            <ac:spMk id="2" creationId="{4FECF0D9-866C-5697-53C2-BFC0F04792D2}"/>
          </ac:spMkLst>
        </pc:spChg>
        <pc:spChg chg="mod">
          <ac:chgData name="izzet ---" userId="2cf7d1313ce73659" providerId="LiveId" clId="{A67D94BF-41C9-4EAE-8784-F6EE2461C69C}" dt="2024-10-16T19:10:29.285" v="1049" actId="1076"/>
          <ac:spMkLst>
            <pc:docMk/>
            <pc:sldMk cId="1353252580" sldId="294"/>
            <ac:spMk id="3" creationId="{00000000-0000-0000-0000-000000000000}"/>
          </ac:spMkLst>
        </pc:spChg>
        <pc:spChg chg="mod">
          <ac:chgData name="izzet ---" userId="2cf7d1313ce73659" providerId="LiveId" clId="{A67D94BF-41C9-4EAE-8784-F6EE2461C69C}" dt="2024-10-16T19:08:42.747" v="1033" actId="1037"/>
          <ac:spMkLst>
            <pc:docMk/>
            <pc:sldMk cId="1353252580" sldId="294"/>
            <ac:spMk id="6" creationId="{00000000-0000-0000-0000-000000000000}"/>
          </ac:spMkLst>
        </pc:spChg>
        <pc:spChg chg="add mod">
          <ac:chgData name="izzet ---" userId="2cf7d1313ce73659" providerId="LiveId" clId="{A67D94BF-41C9-4EAE-8784-F6EE2461C69C}" dt="2024-10-16T19:11:09.604" v="1053" actId="1076"/>
          <ac:spMkLst>
            <pc:docMk/>
            <pc:sldMk cId="1353252580" sldId="294"/>
            <ac:spMk id="8" creationId="{19DEDFB1-7F02-AD32-BDB1-7E1A730DA628}"/>
          </ac:spMkLst>
        </pc:spChg>
        <pc:picChg chg="add mod ord">
          <ac:chgData name="izzet ---" userId="2cf7d1313ce73659" providerId="LiveId" clId="{A67D94BF-41C9-4EAE-8784-F6EE2461C69C}" dt="2024-10-16T19:04:35.512" v="997" actId="1076"/>
          <ac:picMkLst>
            <pc:docMk/>
            <pc:sldMk cId="1353252580" sldId="294"/>
            <ac:picMk id="4" creationId="{88EDDF46-1830-23C2-47BF-B40A92769B53}"/>
          </ac:picMkLst>
        </pc:picChg>
        <pc:picChg chg="mod">
          <ac:chgData name="izzet ---" userId="2cf7d1313ce73659" providerId="LiveId" clId="{A67D94BF-41C9-4EAE-8784-F6EE2461C69C}" dt="2024-10-16T19:10:43.417" v="1050" actId="1076"/>
          <ac:picMkLst>
            <pc:docMk/>
            <pc:sldMk cId="1353252580" sldId="294"/>
            <ac:picMk id="5" creationId="{00000000-0000-0000-0000-000000000000}"/>
          </ac:picMkLst>
        </pc:picChg>
        <pc:picChg chg="del mod">
          <ac:chgData name="izzet ---" userId="2cf7d1313ce73659" providerId="LiveId" clId="{A67D94BF-41C9-4EAE-8784-F6EE2461C69C}" dt="2024-10-16T19:01:44.507" v="966" actId="478"/>
          <ac:picMkLst>
            <pc:docMk/>
            <pc:sldMk cId="1353252580" sldId="294"/>
            <ac:picMk id="7" creationId="{00000000-0000-0000-0000-000000000000}"/>
          </ac:picMkLst>
        </pc:picChg>
        <pc:picChg chg="mod">
          <ac:chgData name="izzet ---" userId="2cf7d1313ce73659" providerId="LiveId" clId="{A67D94BF-41C9-4EAE-8784-F6EE2461C69C}" dt="2024-10-16T19:10:57.760" v="1052" actId="1076"/>
          <ac:picMkLst>
            <pc:docMk/>
            <pc:sldMk cId="1353252580" sldId="294"/>
            <ac:picMk id="33794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18:23:04.862" v="508" actId="14100"/>
        <pc:sldMkLst>
          <pc:docMk/>
          <pc:sldMk cId="1063060376" sldId="295"/>
        </pc:sldMkLst>
        <pc:spChg chg="del mod">
          <ac:chgData name="izzet ---" userId="2cf7d1313ce73659" providerId="LiveId" clId="{A67D94BF-41C9-4EAE-8784-F6EE2461C69C}" dt="2024-10-16T18:19:15.649" v="475" actId="478"/>
          <ac:spMkLst>
            <pc:docMk/>
            <pc:sldMk cId="1063060376" sldId="295"/>
            <ac:spMk id="2" creationId="{00000000-0000-0000-0000-000000000000}"/>
          </ac:spMkLst>
        </pc:spChg>
        <pc:spChg chg="add mod">
          <ac:chgData name="izzet ---" userId="2cf7d1313ce73659" providerId="LiveId" clId="{A67D94BF-41C9-4EAE-8784-F6EE2461C69C}" dt="2024-10-16T18:23:04.862" v="508" actId="14100"/>
          <ac:spMkLst>
            <pc:docMk/>
            <pc:sldMk cId="1063060376" sldId="295"/>
            <ac:spMk id="3" creationId="{9DD44999-B56B-54A3-A2C2-B8DDC55B634F}"/>
          </ac:spMkLst>
        </pc:spChg>
        <pc:graphicFrameChg chg="mod modGraphic">
          <ac:chgData name="izzet ---" userId="2cf7d1313ce73659" providerId="LiveId" clId="{A67D94BF-41C9-4EAE-8784-F6EE2461C69C}" dt="2024-10-16T18:22:57.070" v="507" actId="20577"/>
          <ac:graphicFrameMkLst>
            <pc:docMk/>
            <pc:sldMk cId="1063060376" sldId="295"/>
            <ac:graphicFrameMk id="8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8:20:56.206" v="502" actId="167"/>
          <ac:picMkLst>
            <pc:docMk/>
            <pc:sldMk cId="1063060376" sldId="295"/>
            <ac:picMk id="4" creationId="{58255794-E6B5-C092-A3D1-70D013C2B8CB}"/>
          </ac:picMkLst>
        </pc:picChg>
        <pc:picChg chg="mod">
          <ac:chgData name="izzet ---" userId="2cf7d1313ce73659" providerId="LiveId" clId="{A67D94BF-41C9-4EAE-8784-F6EE2461C69C}" dt="2024-10-16T18:21:05.202" v="503" actId="1076"/>
          <ac:picMkLst>
            <pc:docMk/>
            <pc:sldMk cId="1063060376" sldId="295"/>
            <ac:picMk id="5" creationId="{00000000-0000-0000-0000-000000000000}"/>
          </ac:picMkLst>
        </pc:picChg>
      </pc:sldChg>
      <pc:sldChg chg="addSp modSp mod">
        <pc:chgData name="izzet ---" userId="2cf7d1313ce73659" providerId="LiveId" clId="{A67D94BF-41C9-4EAE-8784-F6EE2461C69C}" dt="2024-10-16T19:39:32.996" v="1533" actId="1440"/>
        <pc:sldMkLst>
          <pc:docMk/>
          <pc:sldMk cId="260417581" sldId="297"/>
        </pc:sldMkLst>
        <pc:spChg chg="mod">
          <ac:chgData name="izzet ---" userId="2cf7d1313ce73659" providerId="LiveId" clId="{A67D94BF-41C9-4EAE-8784-F6EE2461C69C}" dt="2024-10-16T19:38:20.315" v="1523" actId="14100"/>
          <ac:spMkLst>
            <pc:docMk/>
            <pc:sldMk cId="260417581" sldId="297"/>
            <ac:spMk id="2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9:38:33.403" v="1525" actId="167"/>
          <ac:picMkLst>
            <pc:docMk/>
            <pc:sldMk cId="260417581" sldId="297"/>
            <ac:picMk id="3" creationId="{6E5BB426-7884-3825-E81A-455929A321F3}"/>
          </ac:picMkLst>
        </pc:picChg>
        <pc:picChg chg="mod">
          <ac:chgData name="izzet ---" userId="2cf7d1313ce73659" providerId="LiveId" clId="{A67D94BF-41C9-4EAE-8784-F6EE2461C69C}" dt="2024-10-16T19:39:32.996" v="1533" actId="1440"/>
          <ac:picMkLst>
            <pc:docMk/>
            <pc:sldMk cId="260417581" sldId="297"/>
            <ac:picMk id="4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19:20:53.581" v="1237" actId="167"/>
        <pc:sldMkLst>
          <pc:docMk/>
          <pc:sldMk cId="342031459" sldId="298"/>
        </pc:sldMkLst>
        <pc:spChg chg="del mod">
          <ac:chgData name="izzet ---" userId="2cf7d1313ce73659" providerId="LiveId" clId="{A67D94BF-41C9-4EAE-8784-F6EE2461C69C}" dt="2024-10-16T19:19:47.601" v="1224" actId="478"/>
          <ac:spMkLst>
            <pc:docMk/>
            <pc:sldMk cId="342031459" sldId="298"/>
            <ac:spMk id="2" creationId="{00000000-0000-0000-0000-000000000000}"/>
          </ac:spMkLst>
        </pc:spChg>
        <pc:spChg chg="del">
          <ac:chgData name="izzet ---" userId="2cf7d1313ce73659" providerId="LiveId" clId="{A67D94BF-41C9-4EAE-8784-F6EE2461C69C}" dt="2024-10-16T19:20:38.011" v="1234" actId="478"/>
          <ac:spMkLst>
            <pc:docMk/>
            <pc:sldMk cId="342031459" sldId="298"/>
            <ac:spMk id="3" creationId="{00000000-0000-0000-0000-000000000000}"/>
          </ac:spMkLst>
        </pc:spChg>
        <pc:spChg chg="add mod">
          <ac:chgData name="izzet ---" userId="2cf7d1313ce73659" providerId="LiveId" clId="{A67D94BF-41C9-4EAE-8784-F6EE2461C69C}" dt="2024-10-16T19:19:57.952" v="1226" actId="1076"/>
          <ac:spMkLst>
            <pc:docMk/>
            <pc:sldMk cId="342031459" sldId="298"/>
            <ac:spMk id="6" creationId="{EB5FE674-2801-6C85-E67D-7D77DA4F35A9}"/>
          </ac:spMkLst>
        </pc:spChg>
        <pc:spChg chg="add del mod">
          <ac:chgData name="izzet ---" userId="2cf7d1313ce73659" providerId="LiveId" clId="{A67D94BF-41C9-4EAE-8784-F6EE2461C69C}" dt="2024-10-16T19:19:51.882" v="1225" actId="478"/>
          <ac:spMkLst>
            <pc:docMk/>
            <pc:sldMk cId="342031459" sldId="298"/>
            <ac:spMk id="9" creationId="{E467E597-2ECC-21AE-04A0-734018EBD5FC}"/>
          </ac:spMkLst>
        </pc:spChg>
        <pc:spChg chg="add del mod">
          <ac:chgData name="izzet ---" userId="2cf7d1313ce73659" providerId="LiveId" clId="{A67D94BF-41C9-4EAE-8784-F6EE2461C69C}" dt="2024-10-16T19:20:41.074" v="1235" actId="478"/>
          <ac:spMkLst>
            <pc:docMk/>
            <pc:sldMk cId="342031459" sldId="298"/>
            <ac:spMk id="11" creationId="{B02E7331-EC73-FF3A-D06D-3299CCF581B6}"/>
          </ac:spMkLst>
        </pc:spChg>
        <pc:picChg chg="mod">
          <ac:chgData name="izzet ---" userId="2cf7d1313ce73659" providerId="LiveId" clId="{A67D94BF-41C9-4EAE-8784-F6EE2461C69C}" dt="2024-10-16T19:20:15.797" v="1228" actId="1076"/>
          <ac:picMkLst>
            <pc:docMk/>
            <pc:sldMk cId="342031459" sldId="298"/>
            <ac:picMk id="4" creationId="{00000000-0000-0000-0000-000000000000}"/>
          </ac:picMkLst>
        </pc:picChg>
        <pc:picChg chg="mod">
          <ac:chgData name="izzet ---" userId="2cf7d1313ce73659" providerId="LiveId" clId="{A67D94BF-41C9-4EAE-8784-F6EE2461C69C}" dt="2024-10-16T19:20:29.470" v="1232" actId="14100"/>
          <ac:picMkLst>
            <pc:docMk/>
            <pc:sldMk cId="342031459" sldId="298"/>
            <ac:picMk id="5" creationId="{00000000-0000-0000-0000-000000000000}"/>
          </ac:picMkLst>
        </pc:picChg>
        <pc:picChg chg="mod">
          <ac:chgData name="izzet ---" userId="2cf7d1313ce73659" providerId="LiveId" clId="{A67D94BF-41C9-4EAE-8784-F6EE2461C69C}" dt="2024-10-16T19:20:13.547" v="1227" actId="1076"/>
          <ac:picMkLst>
            <pc:docMk/>
            <pc:sldMk cId="342031459" sldId="298"/>
            <ac:picMk id="7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19:20:53.581" v="1237" actId="167"/>
          <ac:picMkLst>
            <pc:docMk/>
            <pc:sldMk cId="342031459" sldId="298"/>
            <ac:picMk id="12" creationId="{8469291E-E438-96A7-1BE4-0D25D598A55D}"/>
          </ac:picMkLst>
        </pc:picChg>
        <pc:picChg chg="mod">
          <ac:chgData name="izzet ---" userId="2cf7d1313ce73659" providerId="LiveId" clId="{A67D94BF-41C9-4EAE-8784-F6EE2461C69C}" dt="2024-10-16T19:20:33.322" v="1233" actId="1076"/>
          <ac:picMkLst>
            <pc:docMk/>
            <pc:sldMk cId="342031459" sldId="298"/>
            <ac:picMk id="5148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19:23:42.750" v="1345" actId="1076"/>
        <pc:sldMkLst>
          <pc:docMk/>
          <pc:sldMk cId="3392757152" sldId="299"/>
        </pc:sldMkLst>
        <pc:spChg chg="mod">
          <ac:chgData name="izzet ---" userId="2cf7d1313ce73659" providerId="LiveId" clId="{A67D94BF-41C9-4EAE-8784-F6EE2461C69C}" dt="2024-10-16T19:23:28.335" v="1341" actId="1076"/>
          <ac:spMkLst>
            <pc:docMk/>
            <pc:sldMk cId="3392757152" sldId="299"/>
            <ac:spMk id="2" creationId="{00000000-0000-0000-0000-000000000000}"/>
          </ac:spMkLst>
        </pc:spChg>
        <pc:spChg chg="add mod">
          <ac:chgData name="izzet ---" userId="2cf7d1313ce73659" providerId="LiveId" clId="{A67D94BF-41C9-4EAE-8784-F6EE2461C69C}" dt="2024-10-16T19:21:50.243" v="1324" actId="1076"/>
          <ac:spMkLst>
            <pc:docMk/>
            <pc:sldMk cId="3392757152" sldId="299"/>
            <ac:spMk id="3" creationId="{F78765FD-1C54-B05A-BA29-891DC5A037EA}"/>
          </ac:spMkLst>
        </pc:spChg>
        <pc:spChg chg="del">
          <ac:chgData name="izzet ---" userId="2cf7d1313ce73659" providerId="LiveId" clId="{A67D94BF-41C9-4EAE-8784-F6EE2461C69C}" dt="2024-10-16T19:21:44.435" v="1323" actId="478"/>
          <ac:spMkLst>
            <pc:docMk/>
            <pc:sldMk cId="3392757152" sldId="299"/>
            <ac:spMk id="6" creationId="{00000000-0000-0000-0000-000000000000}"/>
          </ac:spMkLst>
        </pc:spChg>
        <pc:picChg chg="mod">
          <ac:chgData name="izzet ---" userId="2cf7d1313ce73659" providerId="LiveId" clId="{A67D94BF-41C9-4EAE-8784-F6EE2461C69C}" dt="2024-10-16T19:23:30.262" v="1342" actId="1076"/>
          <ac:picMkLst>
            <pc:docMk/>
            <pc:sldMk cId="3392757152" sldId="299"/>
            <ac:picMk id="4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19:23:17.186" v="1339" actId="167"/>
          <ac:picMkLst>
            <pc:docMk/>
            <pc:sldMk cId="3392757152" sldId="299"/>
            <ac:picMk id="5" creationId="{231E021A-3954-E48E-F266-CAE292DB663A}"/>
          </ac:picMkLst>
        </pc:picChg>
        <pc:picChg chg="mod">
          <ac:chgData name="izzet ---" userId="2cf7d1313ce73659" providerId="LiveId" clId="{A67D94BF-41C9-4EAE-8784-F6EE2461C69C}" dt="2024-10-16T19:23:42.750" v="1345" actId="1076"/>
          <ac:picMkLst>
            <pc:docMk/>
            <pc:sldMk cId="3392757152" sldId="299"/>
            <ac:picMk id="31746" creationId="{00000000-0000-0000-0000-000000000000}"/>
          </ac:picMkLst>
        </pc:picChg>
      </pc:sldChg>
      <pc:sldChg chg="addSp modSp mod">
        <pc:chgData name="izzet ---" userId="2cf7d1313ce73659" providerId="LiveId" clId="{A67D94BF-41C9-4EAE-8784-F6EE2461C69C}" dt="2024-10-16T19:36:49.312" v="1512" actId="1076"/>
        <pc:sldMkLst>
          <pc:docMk/>
          <pc:sldMk cId="597807783" sldId="300"/>
        </pc:sldMkLst>
        <pc:spChg chg="mod">
          <ac:chgData name="izzet ---" userId="2cf7d1313ce73659" providerId="LiveId" clId="{A67D94BF-41C9-4EAE-8784-F6EE2461C69C}" dt="2024-10-16T19:35:55.944" v="1505" actId="13822"/>
          <ac:spMkLst>
            <pc:docMk/>
            <pc:sldMk cId="597807783" sldId="300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9:35:34.885" v="1502" actId="207"/>
          <ac:spMkLst>
            <pc:docMk/>
            <pc:sldMk cId="597807783" sldId="300"/>
            <ac:spMk id="6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9:35:47.750" v="1504" actId="167"/>
          <ac:picMkLst>
            <pc:docMk/>
            <pc:sldMk cId="597807783" sldId="300"/>
            <ac:picMk id="3" creationId="{1A58B2EC-915B-9419-C92D-A3111989A37A}"/>
          </ac:picMkLst>
        </pc:picChg>
        <pc:picChg chg="mod">
          <ac:chgData name="izzet ---" userId="2cf7d1313ce73659" providerId="LiveId" clId="{A67D94BF-41C9-4EAE-8784-F6EE2461C69C}" dt="2024-10-16T19:36:30.368" v="1507" actId="1076"/>
          <ac:picMkLst>
            <pc:docMk/>
            <pc:sldMk cId="597807783" sldId="300"/>
            <ac:picMk id="4" creationId="{00000000-0000-0000-0000-000000000000}"/>
          </ac:picMkLst>
        </pc:picChg>
        <pc:picChg chg="mod">
          <ac:chgData name="izzet ---" userId="2cf7d1313ce73659" providerId="LiveId" clId="{A67D94BF-41C9-4EAE-8784-F6EE2461C69C}" dt="2024-10-16T19:36:49.312" v="1512" actId="1076"/>
          <ac:picMkLst>
            <pc:docMk/>
            <pc:sldMk cId="597807783" sldId="300"/>
            <ac:picMk id="7" creationId="{00000000-0000-0000-0000-000000000000}"/>
          </ac:picMkLst>
        </pc:picChg>
      </pc:sldChg>
      <pc:sldChg chg="modSp del mod">
        <pc:chgData name="izzet ---" userId="2cf7d1313ce73659" providerId="LiveId" clId="{A67D94BF-41C9-4EAE-8784-F6EE2461C69C}" dt="2024-10-16T17:19:59.480" v="28" actId="47"/>
        <pc:sldMkLst>
          <pc:docMk/>
          <pc:sldMk cId="1427270733" sldId="303"/>
        </pc:sldMkLst>
        <pc:picChg chg="mod">
          <ac:chgData name="izzet ---" userId="2cf7d1313ce73659" providerId="LiveId" clId="{A67D94BF-41C9-4EAE-8784-F6EE2461C69C}" dt="2024-10-16T17:00:41.584" v="1" actId="14100"/>
          <ac:picMkLst>
            <pc:docMk/>
            <pc:sldMk cId="1427270733" sldId="303"/>
            <ac:picMk id="3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17:27:38.801" v="49" actId="20577"/>
        <pc:sldMkLst>
          <pc:docMk/>
          <pc:sldMk cId="3914959533" sldId="304"/>
        </pc:sldMkLst>
        <pc:spChg chg="mod">
          <ac:chgData name="izzet ---" userId="2cf7d1313ce73659" providerId="LiveId" clId="{A67D94BF-41C9-4EAE-8784-F6EE2461C69C}" dt="2024-10-16T17:27:09.935" v="39" actId="113"/>
          <ac:spMkLst>
            <pc:docMk/>
            <pc:sldMk cId="3914959533" sldId="304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7:27:38.801" v="49" actId="20577"/>
          <ac:spMkLst>
            <pc:docMk/>
            <pc:sldMk cId="3914959533" sldId="304"/>
            <ac:spMk id="3" creationId="{00000000-0000-0000-0000-000000000000}"/>
          </ac:spMkLst>
        </pc:spChg>
        <pc:picChg chg="add del mod ord">
          <ac:chgData name="izzet ---" userId="2cf7d1313ce73659" providerId="LiveId" clId="{A67D94BF-41C9-4EAE-8784-F6EE2461C69C}" dt="2024-10-16T17:26:47.323" v="34" actId="478"/>
          <ac:picMkLst>
            <pc:docMk/>
            <pc:sldMk cId="3914959533" sldId="304"/>
            <ac:picMk id="5" creationId="{D9358CDF-9578-405A-F499-7BBBF7668418}"/>
          </ac:picMkLst>
        </pc:picChg>
        <pc:picChg chg="add mod ord">
          <ac:chgData name="izzet ---" userId="2cf7d1313ce73659" providerId="LiveId" clId="{A67D94BF-41C9-4EAE-8784-F6EE2461C69C}" dt="2024-10-16T17:26:51.527" v="36" actId="167"/>
          <ac:picMkLst>
            <pc:docMk/>
            <pc:sldMk cId="3914959533" sldId="304"/>
            <ac:picMk id="7" creationId="{8AB3BB4D-81A4-4E2E-8AA6-75F50B79ADAF}"/>
          </ac:picMkLst>
        </pc:picChg>
      </pc:sldChg>
      <pc:sldChg chg="addSp modSp mod modClrScheme chgLayout">
        <pc:chgData name="izzet ---" userId="2cf7d1313ce73659" providerId="LiveId" clId="{A67D94BF-41C9-4EAE-8784-F6EE2461C69C}" dt="2024-10-16T17:30:22.853" v="64" actId="255"/>
        <pc:sldMkLst>
          <pc:docMk/>
          <pc:sldMk cId="616043444" sldId="305"/>
        </pc:sldMkLst>
        <pc:spChg chg="add mod ord">
          <ac:chgData name="izzet ---" userId="2cf7d1313ce73659" providerId="LiveId" clId="{A67D94BF-41C9-4EAE-8784-F6EE2461C69C}" dt="2024-10-16T17:28:19.247" v="52" actId="700"/>
          <ac:spMkLst>
            <pc:docMk/>
            <pc:sldMk cId="616043444" sldId="305"/>
            <ac:spMk id="3" creationId="{99395BBC-787B-3EE9-1D40-74C903D9CBF9}"/>
          </ac:spMkLst>
        </pc:spChg>
        <pc:spChg chg="mod">
          <ac:chgData name="izzet ---" userId="2cf7d1313ce73659" providerId="LiveId" clId="{A67D94BF-41C9-4EAE-8784-F6EE2461C69C}" dt="2024-10-16T17:29:17.241" v="58" actId="1076"/>
          <ac:spMkLst>
            <pc:docMk/>
            <pc:sldMk cId="616043444" sldId="305"/>
            <ac:spMk id="14" creationId="{00000000-0000-0000-0000-000000000000}"/>
          </ac:spMkLst>
        </pc:spChg>
        <pc:spChg chg="mod ord">
          <ac:chgData name="izzet ---" userId="2cf7d1313ce73659" providerId="LiveId" clId="{A67D94BF-41C9-4EAE-8784-F6EE2461C69C}" dt="2024-10-16T17:30:22.853" v="64" actId="255"/>
          <ac:spMkLst>
            <pc:docMk/>
            <pc:sldMk cId="616043444" sldId="305"/>
            <ac:spMk id="21" creationId="{00000000-0000-0000-0000-000000000000}"/>
          </ac:spMkLst>
        </pc:spChg>
        <pc:graphicFrameChg chg="modGraphic">
          <ac:chgData name="izzet ---" userId="2cf7d1313ce73659" providerId="LiveId" clId="{A67D94BF-41C9-4EAE-8784-F6EE2461C69C}" dt="2024-10-16T17:28:50.975" v="55" actId="255"/>
          <ac:graphicFrameMkLst>
            <pc:docMk/>
            <pc:sldMk cId="616043444" sldId="305"/>
            <ac:graphicFrameMk id="10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7:28:01.041" v="51" actId="167"/>
          <ac:picMkLst>
            <pc:docMk/>
            <pc:sldMk cId="616043444" sldId="305"/>
            <ac:picMk id="2" creationId="{493008A6-4291-CAAB-E6A9-F1B6F22E1C5F}"/>
          </ac:picMkLst>
        </pc:picChg>
      </pc:sldChg>
      <pc:sldChg chg="addSp modSp mod">
        <pc:chgData name="izzet ---" userId="2cf7d1313ce73659" providerId="LiveId" clId="{A67D94BF-41C9-4EAE-8784-F6EE2461C69C}" dt="2024-10-16T17:31:30.834" v="70" actId="1076"/>
        <pc:sldMkLst>
          <pc:docMk/>
          <pc:sldMk cId="369026840" sldId="306"/>
        </pc:sldMkLst>
        <pc:spChg chg="mod">
          <ac:chgData name="izzet ---" userId="2cf7d1313ce73659" providerId="LiveId" clId="{A67D94BF-41C9-4EAE-8784-F6EE2461C69C}" dt="2024-10-16T17:30:55.135" v="68" actId="27636"/>
          <ac:spMkLst>
            <pc:docMk/>
            <pc:sldMk cId="369026840" sldId="306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7:31:30.834" v="70" actId="1076"/>
          <ac:spMkLst>
            <pc:docMk/>
            <pc:sldMk cId="369026840" sldId="306"/>
            <ac:spMk id="35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7:30:50.846" v="66" actId="167"/>
          <ac:picMkLst>
            <pc:docMk/>
            <pc:sldMk cId="369026840" sldId="306"/>
            <ac:picMk id="4" creationId="{E616F0AF-10C1-F5CF-399F-2D85AF761120}"/>
          </ac:picMkLst>
        </pc:picChg>
      </pc:sldChg>
      <pc:sldChg chg="addSp delSp modSp mod">
        <pc:chgData name="izzet ---" userId="2cf7d1313ce73659" providerId="LiveId" clId="{A67D94BF-41C9-4EAE-8784-F6EE2461C69C}" dt="2024-10-16T17:37:43.244" v="114" actId="1076"/>
        <pc:sldMkLst>
          <pc:docMk/>
          <pc:sldMk cId="2426091126" sldId="307"/>
        </pc:sldMkLst>
        <pc:spChg chg="mod">
          <ac:chgData name="izzet ---" userId="2cf7d1313ce73659" providerId="LiveId" clId="{A67D94BF-41C9-4EAE-8784-F6EE2461C69C}" dt="2024-10-16T17:34:01.583" v="80" actId="1076"/>
          <ac:spMkLst>
            <pc:docMk/>
            <pc:sldMk cId="2426091126" sldId="307"/>
            <ac:spMk id="3" creationId="{00000000-0000-0000-0000-000000000000}"/>
          </ac:spMkLst>
        </pc:spChg>
        <pc:spChg chg="mod">
          <ac:chgData name="izzet ---" userId="2cf7d1313ce73659" providerId="LiveId" clId="{A67D94BF-41C9-4EAE-8784-F6EE2461C69C}" dt="2024-10-16T17:37:43.244" v="114" actId="1076"/>
          <ac:spMkLst>
            <pc:docMk/>
            <pc:sldMk cId="2426091126" sldId="307"/>
            <ac:spMk id="4" creationId="{00000000-0000-0000-0000-000000000000}"/>
          </ac:spMkLst>
        </pc:spChg>
        <pc:spChg chg="add del mod">
          <ac:chgData name="izzet ---" userId="2cf7d1313ce73659" providerId="LiveId" clId="{A67D94BF-41C9-4EAE-8784-F6EE2461C69C}" dt="2024-10-16T17:36:48.055" v="103" actId="478"/>
          <ac:spMkLst>
            <pc:docMk/>
            <pc:sldMk cId="2426091126" sldId="307"/>
            <ac:spMk id="6" creationId="{00000000-0000-0000-0000-000000000000}"/>
          </ac:spMkLst>
        </pc:spChg>
        <pc:spChg chg="add del mod topLvl">
          <ac:chgData name="izzet ---" userId="2cf7d1313ce73659" providerId="LiveId" clId="{A67D94BF-41C9-4EAE-8784-F6EE2461C69C}" dt="2024-10-16T17:35:19.083" v="90" actId="21"/>
          <ac:spMkLst>
            <pc:docMk/>
            <pc:sldMk cId="2426091126" sldId="307"/>
            <ac:spMk id="11" creationId="{00000000-0000-0000-0000-000000000000}"/>
          </ac:spMkLst>
        </pc:spChg>
        <pc:spChg chg="mod">
          <ac:chgData name="izzet ---" userId="2cf7d1313ce73659" providerId="LiveId" clId="{A67D94BF-41C9-4EAE-8784-F6EE2461C69C}" dt="2024-10-16T17:33:46.180" v="78" actId="1076"/>
          <ac:spMkLst>
            <pc:docMk/>
            <pc:sldMk cId="2426091126" sldId="307"/>
            <ac:spMk id="17" creationId="{00000000-0000-0000-0000-000000000000}"/>
          </ac:spMkLst>
        </pc:spChg>
        <pc:spChg chg="mod topLvl">
          <ac:chgData name="izzet ---" userId="2cf7d1313ce73659" providerId="LiveId" clId="{A67D94BF-41C9-4EAE-8784-F6EE2461C69C}" dt="2024-10-16T17:37:39.493" v="113" actId="1076"/>
          <ac:spMkLst>
            <pc:docMk/>
            <pc:sldMk cId="2426091126" sldId="307"/>
            <ac:spMk id="48" creationId="{00000000-0000-0000-0000-000000000000}"/>
          </ac:spMkLst>
        </pc:spChg>
        <pc:grpChg chg="mod">
          <ac:chgData name="izzet ---" userId="2cf7d1313ce73659" providerId="LiveId" clId="{A67D94BF-41C9-4EAE-8784-F6EE2461C69C}" dt="2024-10-16T17:32:12.010" v="77" actId="1076"/>
          <ac:grpSpMkLst>
            <pc:docMk/>
            <pc:sldMk cId="2426091126" sldId="307"/>
            <ac:grpSpMk id="13" creationId="{00000000-0000-0000-0000-000000000000}"/>
          </ac:grpSpMkLst>
        </pc:grpChg>
        <pc:grpChg chg="add del">
          <ac:chgData name="izzet ---" userId="2cf7d1313ce73659" providerId="LiveId" clId="{A67D94BF-41C9-4EAE-8784-F6EE2461C69C}" dt="2024-10-16T17:35:19.083" v="90" actId="21"/>
          <ac:grpSpMkLst>
            <pc:docMk/>
            <pc:sldMk cId="2426091126" sldId="307"/>
            <ac:grpSpMk id="20" creationId="{00000000-0000-0000-0000-000000000000}"/>
          </ac:grpSpMkLst>
        </pc:grpChg>
        <pc:picChg chg="add mod ord">
          <ac:chgData name="izzet ---" userId="2cf7d1313ce73659" providerId="LiveId" clId="{A67D94BF-41C9-4EAE-8784-F6EE2461C69C}" dt="2024-10-16T17:31:42.398" v="72" actId="167"/>
          <ac:picMkLst>
            <pc:docMk/>
            <pc:sldMk cId="2426091126" sldId="307"/>
            <ac:picMk id="5" creationId="{FEC46742-E988-1BFB-012A-6C7627DD0D98}"/>
          </ac:picMkLst>
        </pc:picChg>
        <pc:picChg chg="mod">
          <ac:chgData name="izzet ---" userId="2cf7d1313ce73659" providerId="LiveId" clId="{A67D94BF-41C9-4EAE-8784-F6EE2461C69C}" dt="2024-10-16T17:34:27.258" v="83" actId="1440"/>
          <ac:picMkLst>
            <pc:docMk/>
            <pc:sldMk cId="2426091126" sldId="307"/>
            <ac:picMk id="1026" creationId="{00000000-0000-0000-0000-000000000000}"/>
          </ac:picMkLst>
        </pc:picChg>
        <pc:picChg chg="add mod">
          <ac:chgData name="izzet ---" userId="2cf7d1313ce73659" providerId="LiveId" clId="{A67D94BF-41C9-4EAE-8784-F6EE2461C69C}" dt="2024-10-16T17:37:34.131" v="112" actId="1076"/>
          <ac:picMkLst>
            <pc:docMk/>
            <pc:sldMk cId="2426091126" sldId="307"/>
            <ac:picMk id="2050" creationId="{8FC74632-4C06-C0C9-2E90-6151C88DAEA2}"/>
          </ac:picMkLst>
        </pc:picChg>
      </pc:sldChg>
      <pc:sldChg chg="addSp modSp mod">
        <pc:chgData name="izzet ---" userId="2cf7d1313ce73659" providerId="LiveId" clId="{A67D94BF-41C9-4EAE-8784-F6EE2461C69C}" dt="2024-10-16T17:40:22.593" v="148" actId="255"/>
        <pc:sldMkLst>
          <pc:docMk/>
          <pc:sldMk cId="2937511627" sldId="308"/>
        </pc:sldMkLst>
        <pc:spChg chg="mod">
          <ac:chgData name="izzet ---" userId="2cf7d1313ce73659" providerId="LiveId" clId="{A67D94BF-41C9-4EAE-8784-F6EE2461C69C}" dt="2024-10-16T17:38:17.466" v="118" actId="1076"/>
          <ac:spMkLst>
            <pc:docMk/>
            <pc:sldMk cId="2937511627" sldId="308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40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41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42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43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44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45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46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47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48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49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50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54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55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56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57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58" creationId="{00000000-0000-0000-0000-000000000000}"/>
          </ac:spMkLst>
        </pc:spChg>
        <pc:spChg chg="mod">
          <ac:chgData name="izzet ---" userId="2cf7d1313ce73659" providerId="LiveId" clId="{A67D94BF-41C9-4EAE-8784-F6EE2461C69C}" dt="2024-10-16T17:40:22.593" v="148" actId="255"/>
          <ac:spMkLst>
            <pc:docMk/>
            <pc:sldMk cId="2937511627" sldId="308"/>
            <ac:spMk id="59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7:39:07.366" v="144" actId="1076"/>
          <ac:picMkLst>
            <pc:docMk/>
            <pc:sldMk cId="2937511627" sldId="308"/>
            <ac:picMk id="3" creationId="{350073E2-0A60-8193-A22D-8F87CF587CC5}"/>
          </ac:picMkLst>
        </pc:picChg>
      </pc:sldChg>
      <pc:sldChg chg="addSp modSp mod">
        <pc:chgData name="izzet ---" userId="2cf7d1313ce73659" providerId="LiveId" clId="{A67D94BF-41C9-4EAE-8784-F6EE2461C69C}" dt="2024-10-16T17:44:17.700" v="182" actId="207"/>
        <pc:sldMkLst>
          <pc:docMk/>
          <pc:sldMk cId="926818968" sldId="309"/>
        </pc:sldMkLst>
        <pc:spChg chg="mod">
          <ac:chgData name="izzet ---" userId="2cf7d1313ce73659" providerId="LiveId" clId="{A67D94BF-41C9-4EAE-8784-F6EE2461C69C}" dt="2024-10-16T17:44:17.700" v="182" actId="207"/>
          <ac:spMkLst>
            <pc:docMk/>
            <pc:sldMk cId="926818968" sldId="309"/>
            <ac:spMk id="3" creationId="{00000000-0000-0000-0000-000000000000}"/>
          </ac:spMkLst>
        </pc:spChg>
        <pc:spChg chg="mod">
          <ac:chgData name="izzet ---" userId="2cf7d1313ce73659" providerId="LiveId" clId="{A67D94BF-41C9-4EAE-8784-F6EE2461C69C}" dt="2024-10-16T17:41:15.147" v="153" actId="1076"/>
          <ac:spMkLst>
            <pc:docMk/>
            <pc:sldMk cId="926818968" sldId="309"/>
            <ac:spMk id="16" creationId="{00000000-0000-0000-0000-000000000000}"/>
          </ac:spMkLst>
        </pc:spChg>
        <pc:spChg chg="mod">
          <ac:chgData name="izzet ---" userId="2cf7d1313ce73659" providerId="LiveId" clId="{A67D94BF-41C9-4EAE-8784-F6EE2461C69C}" dt="2024-10-16T17:41:15.147" v="153" actId="1076"/>
          <ac:spMkLst>
            <pc:docMk/>
            <pc:sldMk cId="926818968" sldId="309"/>
            <ac:spMk id="17" creationId="{00000000-0000-0000-0000-000000000000}"/>
          </ac:spMkLst>
        </pc:spChg>
        <pc:spChg chg="mod">
          <ac:chgData name="izzet ---" userId="2cf7d1313ce73659" providerId="LiveId" clId="{A67D94BF-41C9-4EAE-8784-F6EE2461C69C}" dt="2024-10-16T17:41:15.147" v="153" actId="1076"/>
          <ac:spMkLst>
            <pc:docMk/>
            <pc:sldMk cId="926818968" sldId="309"/>
            <ac:spMk id="18" creationId="{00000000-0000-0000-0000-000000000000}"/>
          </ac:spMkLst>
        </pc:spChg>
        <pc:spChg chg="mod">
          <ac:chgData name="izzet ---" userId="2cf7d1313ce73659" providerId="LiveId" clId="{A67D94BF-41C9-4EAE-8784-F6EE2461C69C}" dt="2024-10-16T17:42:14.080" v="172" actId="1076"/>
          <ac:spMkLst>
            <pc:docMk/>
            <pc:sldMk cId="926818968" sldId="309"/>
            <ac:spMk id="19" creationId="{00000000-0000-0000-0000-000000000000}"/>
          </ac:spMkLst>
        </pc:spChg>
        <pc:spChg chg="mod">
          <ac:chgData name="izzet ---" userId="2cf7d1313ce73659" providerId="LiveId" clId="{A67D94BF-41C9-4EAE-8784-F6EE2461C69C}" dt="2024-10-16T17:41:15.147" v="153" actId="1076"/>
          <ac:spMkLst>
            <pc:docMk/>
            <pc:sldMk cId="926818968" sldId="309"/>
            <ac:spMk id="20" creationId="{00000000-0000-0000-0000-000000000000}"/>
          </ac:spMkLst>
        </pc:spChg>
        <pc:spChg chg="mod">
          <ac:chgData name="izzet ---" userId="2cf7d1313ce73659" providerId="LiveId" clId="{A67D94BF-41C9-4EAE-8784-F6EE2461C69C}" dt="2024-10-16T17:42:33.033" v="173" actId="1076"/>
          <ac:spMkLst>
            <pc:docMk/>
            <pc:sldMk cId="926818968" sldId="309"/>
            <ac:spMk id="21" creationId="{00000000-0000-0000-0000-000000000000}"/>
          </ac:spMkLst>
        </pc:spChg>
        <pc:spChg chg="mod">
          <ac:chgData name="izzet ---" userId="2cf7d1313ce73659" providerId="LiveId" clId="{A67D94BF-41C9-4EAE-8784-F6EE2461C69C}" dt="2024-10-16T17:41:15.147" v="153" actId="1076"/>
          <ac:spMkLst>
            <pc:docMk/>
            <pc:sldMk cId="926818968" sldId="309"/>
            <ac:spMk id="22" creationId="{00000000-0000-0000-0000-000000000000}"/>
          </ac:spMkLst>
        </pc:spChg>
        <pc:spChg chg="mod">
          <ac:chgData name="izzet ---" userId="2cf7d1313ce73659" providerId="LiveId" clId="{A67D94BF-41C9-4EAE-8784-F6EE2461C69C}" dt="2024-10-16T17:41:15.147" v="153" actId="1076"/>
          <ac:spMkLst>
            <pc:docMk/>
            <pc:sldMk cId="926818968" sldId="309"/>
            <ac:spMk id="23" creationId="{00000000-0000-0000-0000-000000000000}"/>
          </ac:spMkLst>
        </pc:spChg>
        <pc:spChg chg="mod">
          <ac:chgData name="izzet ---" userId="2cf7d1313ce73659" providerId="LiveId" clId="{A67D94BF-41C9-4EAE-8784-F6EE2461C69C}" dt="2024-10-16T17:41:15.147" v="153" actId="1076"/>
          <ac:spMkLst>
            <pc:docMk/>
            <pc:sldMk cId="926818968" sldId="309"/>
            <ac:spMk id="24" creationId="{00000000-0000-0000-0000-000000000000}"/>
          </ac:spMkLst>
        </pc:spChg>
        <pc:spChg chg="mod">
          <ac:chgData name="izzet ---" userId="2cf7d1313ce73659" providerId="LiveId" clId="{A67D94BF-41C9-4EAE-8784-F6EE2461C69C}" dt="2024-10-16T17:42:14.080" v="172" actId="1076"/>
          <ac:spMkLst>
            <pc:docMk/>
            <pc:sldMk cId="926818968" sldId="309"/>
            <ac:spMk id="25" creationId="{00000000-0000-0000-0000-000000000000}"/>
          </ac:spMkLst>
        </pc:spChg>
        <pc:spChg chg="mod">
          <ac:chgData name="izzet ---" userId="2cf7d1313ce73659" providerId="LiveId" clId="{A67D94BF-41C9-4EAE-8784-F6EE2461C69C}" dt="2024-10-16T17:41:15.147" v="153" actId="1076"/>
          <ac:spMkLst>
            <pc:docMk/>
            <pc:sldMk cId="926818968" sldId="309"/>
            <ac:spMk id="26" creationId="{00000000-0000-0000-0000-000000000000}"/>
          </ac:spMkLst>
        </pc:spChg>
        <pc:spChg chg="mod">
          <ac:chgData name="izzet ---" userId="2cf7d1313ce73659" providerId="LiveId" clId="{A67D94BF-41C9-4EAE-8784-F6EE2461C69C}" dt="2024-10-16T17:42:33.033" v="173" actId="1076"/>
          <ac:spMkLst>
            <pc:docMk/>
            <pc:sldMk cId="926818968" sldId="309"/>
            <ac:spMk id="27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7:42:38.311" v="174" actId="1076"/>
          <ac:picMkLst>
            <pc:docMk/>
            <pc:sldMk cId="926818968" sldId="309"/>
            <ac:picMk id="2" creationId="{B915B185-456D-CD04-AE4A-661BD1E99E16}"/>
          </ac:picMkLst>
        </pc:picChg>
      </pc:sldChg>
      <pc:sldChg chg="addSp modSp mod">
        <pc:chgData name="izzet ---" userId="2cf7d1313ce73659" providerId="LiveId" clId="{A67D94BF-41C9-4EAE-8784-F6EE2461C69C}" dt="2024-10-16T17:45:15.150" v="187" actId="1076"/>
        <pc:sldMkLst>
          <pc:docMk/>
          <pc:sldMk cId="2641094871" sldId="310"/>
        </pc:sldMkLst>
        <pc:spChg chg="mod">
          <ac:chgData name="izzet ---" userId="2cf7d1313ce73659" providerId="LiveId" clId="{A67D94BF-41C9-4EAE-8784-F6EE2461C69C}" dt="2024-10-16T17:45:15.150" v="187" actId="1076"/>
          <ac:spMkLst>
            <pc:docMk/>
            <pc:sldMk cId="2641094871" sldId="310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7:45:04.161" v="185" actId="13822"/>
          <ac:spMkLst>
            <pc:docMk/>
            <pc:sldMk cId="2641094871" sldId="310"/>
            <ac:spMk id="14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7:44:56.241" v="184" actId="167"/>
          <ac:picMkLst>
            <pc:docMk/>
            <pc:sldMk cId="2641094871" sldId="310"/>
            <ac:picMk id="3" creationId="{25C22606-F81F-0CD0-9127-23289EA564C8}"/>
          </ac:picMkLst>
        </pc:picChg>
      </pc:sldChg>
      <pc:sldChg chg="addSp modSp mod">
        <pc:chgData name="izzet ---" userId="2cf7d1313ce73659" providerId="LiveId" clId="{A67D94BF-41C9-4EAE-8784-F6EE2461C69C}" dt="2024-10-16T17:52:23.135" v="218" actId="207"/>
        <pc:sldMkLst>
          <pc:docMk/>
          <pc:sldMk cId="2424305179" sldId="311"/>
        </pc:sldMkLst>
        <pc:spChg chg="mod">
          <ac:chgData name="izzet ---" userId="2cf7d1313ce73659" providerId="LiveId" clId="{A67D94BF-41C9-4EAE-8784-F6EE2461C69C}" dt="2024-10-16T17:51:59.349" v="215" actId="207"/>
          <ac:spMkLst>
            <pc:docMk/>
            <pc:sldMk cId="2424305179" sldId="311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7:52:12.436" v="216" actId="207"/>
          <ac:spMkLst>
            <pc:docMk/>
            <pc:sldMk cId="2424305179" sldId="311"/>
            <ac:spMk id="8" creationId="{00000000-0000-0000-0000-000000000000}"/>
          </ac:spMkLst>
        </pc:spChg>
        <pc:spChg chg="mod">
          <ac:chgData name="izzet ---" userId="2cf7d1313ce73659" providerId="LiveId" clId="{A67D94BF-41C9-4EAE-8784-F6EE2461C69C}" dt="2024-10-16T17:52:23.135" v="218" actId="207"/>
          <ac:spMkLst>
            <pc:docMk/>
            <pc:sldMk cId="2424305179" sldId="311"/>
            <ac:spMk id="14" creationId="{00000000-0000-0000-0000-000000000000}"/>
          </ac:spMkLst>
        </pc:spChg>
        <pc:spChg chg="mod">
          <ac:chgData name="izzet ---" userId="2cf7d1313ce73659" providerId="LiveId" clId="{A67D94BF-41C9-4EAE-8784-F6EE2461C69C}" dt="2024-10-16T17:51:07.048" v="208" actId="1076"/>
          <ac:spMkLst>
            <pc:docMk/>
            <pc:sldMk cId="2424305179" sldId="311"/>
            <ac:spMk id="42" creationId="{00000000-0000-0000-0000-000000000000}"/>
          </ac:spMkLst>
        </pc:spChg>
        <pc:spChg chg="mod">
          <ac:chgData name="izzet ---" userId="2cf7d1313ce73659" providerId="LiveId" clId="{A67D94BF-41C9-4EAE-8784-F6EE2461C69C}" dt="2024-10-16T17:51:13.044" v="209" actId="1076"/>
          <ac:spMkLst>
            <pc:docMk/>
            <pc:sldMk cId="2424305179" sldId="311"/>
            <ac:spMk id="43" creationId="{00000000-0000-0000-0000-000000000000}"/>
          </ac:spMkLst>
        </pc:spChg>
        <pc:spChg chg="mod">
          <ac:chgData name="izzet ---" userId="2cf7d1313ce73659" providerId="LiveId" clId="{A67D94BF-41C9-4EAE-8784-F6EE2461C69C}" dt="2024-10-16T17:51:21.216" v="210" actId="1076"/>
          <ac:spMkLst>
            <pc:docMk/>
            <pc:sldMk cId="2424305179" sldId="311"/>
            <ac:spMk id="44" creationId="{00000000-0000-0000-0000-000000000000}"/>
          </ac:spMkLst>
        </pc:spChg>
        <pc:spChg chg="mod">
          <ac:chgData name="izzet ---" userId="2cf7d1313ce73659" providerId="LiveId" clId="{A67D94BF-41C9-4EAE-8784-F6EE2461C69C}" dt="2024-10-16T17:51:25.601" v="211" actId="1076"/>
          <ac:spMkLst>
            <pc:docMk/>
            <pc:sldMk cId="2424305179" sldId="311"/>
            <ac:spMk id="45" creationId="{00000000-0000-0000-0000-000000000000}"/>
          </ac:spMkLst>
        </pc:spChg>
        <pc:spChg chg="mod">
          <ac:chgData name="izzet ---" userId="2cf7d1313ce73659" providerId="LiveId" clId="{A67D94BF-41C9-4EAE-8784-F6EE2461C69C}" dt="2024-10-16T17:51:31.871" v="212" actId="1076"/>
          <ac:spMkLst>
            <pc:docMk/>
            <pc:sldMk cId="2424305179" sldId="311"/>
            <ac:spMk id="46" creationId="{00000000-0000-0000-0000-000000000000}"/>
          </ac:spMkLst>
        </pc:spChg>
        <pc:grpChg chg="mod">
          <ac:chgData name="izzet ---" userId="2cf7d1313ce73659" providerId="LiveId" clId="{A67D94BF-41C9-4EAE-8784-F6EE2461C69C}" dt="2024-10-16T17:50:21.158" v="202" actId="14100"/>
          <ac:grpSpMkLst>
            <pc:docMk/>
            <pc:sldMk cId="2424305179" sldId="311"/>
            <ac:grpSpMk id="47" creationId="{00000000-0000-0000-0000-000000000000}"/>
          </ac:grpSpMkLst>
        </pc:grpChg>
        <pc:picChg chg="add mod ord">
          <ac:chgData name="izzet ---" userId="2cf7d1313ce73659" providerId="LiveId" clId="{A67D94BF-41C9-4EAE-8784-F6EE2461C69C}" dt="2024-10-16T17:51:52.338" v="214" actId="1076"/>
          <ac:picMkLst>
            <pc:docMk/>
            <pc:sldMk cId="2424305179" sldId="311"/>
            <ac:picMk id="3" creationId="{C96AFBC6-A03A-8D73-6ADE-1540732F9449}"/>
          </ac:picMkLst>
        </pc:picChg>
      </pc:sldChg>
      <pc:sldChg chg="addSp modSp mod">
        <pc:chgData name="izzet ---" userId="2cf7d1313ce73659" providerId="LiveId" clId="{A67D94BF-41C9-4EAE-8784-F6EE2461C69C}" dt="2024-10-16T17:53:10.233" v="226" actId="14100"/>
        <pc:sldMkLst>
          <pc:docMk/>
          <pc:sldMk cId="1947271826" sldId="312"/>
        </pc:sldMkLst>
        <pc:spChg chg="mod">
          <ac:chgData name="izzet ---" userId="2cf7d1313ce73659" providerId="LiveId" clId="{A67D94BF-41C9-4EAE-8784-F6EE2461C69C}" dt="2024-10-16T17:52:41.604" v="220" actId="27636"/>
          <ac:spMkLst>
            <pc:docMk/>
            <pc:sldMk cId="1947271826" sldId="312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7:53:10.233" v="226" actId="14100"/>
          <ac:spMkLst>
            <pc:docMk/>
            <pc:sldMk cId="1947271826" sldId="312"/>
            <ac:spMk id="46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7:52:48.045" v="222" actId="167"/>
          <ac:picMkLst>
            <pc:docMk/>
            <pc:sldMk cId="1947271826" sldId="312"/>
            <ac:picMk id="3" creationId="{88F7A098-67D0-7F89-3118-8A239753A088}"/>
          </ac:picMkLst>
        </pc:picChg>
      </pc:sldChg>
      <pc:sldChg chg="addSp modSp mod">
        <pc:chgData name="izzet ---" userId="2cf7d1313ce73659" providerId="LiveId" clId="{A67D94BF-41C9-4EAE-8784-F6EE2461C69C}" dt="2024-10-16T17:55:21.054" v="243" actId="1440"/>
        <pc:sldMkLst>
          <pc:docMk/>
          <pc:sldMk cId="3489709755" sldId="313"/>
        </pc:sldMkLst>
        <pc:graphicFrameChg chg="modGraphic">
          <ac:chgData name="izzet ---" userId="2cf7d1313ce73659" providerId="LiveId" clId="{A67D94BF-41C9-4EAE-8784-F6EE2461C69C}" dt="2024-10-16T17:54:33.899" v="237" actId="14734"/>
          <ac:graphicFrameMkLst>
            <pc:docMk/>
            <pc:sldMk cId="3489709755" sldId="313"/>
            <ac:graphicFrameMk id="8" creationId="{00000000-0000-0000-0000-000000000000}"/>
          </ac:graphicFrameMkLst>
        </pc:graphicFrameChg>
        <pc:graphicFrameChg chg="modGraphic">
          <ac:chgData name="izzet ---" userId="2cf7d1313ce73659" providerId="LiveId" clId="{A67D94BF-41C9-4EAE-8784-F6EE2461C69C}" dt="2024-10-16T17:55:04.185" v="242" actId="20577"/>
          <ac:graphicFrameMkLst>
            <pc:docMk/>
            <pc:sldMk cId="3489709755" sldId="313"/>
            <ac:graphicFrameMk id="9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7:53:19.399" v="228" actId="167"/>
          <ac:picMkLst>
            <pc:docMk/>
            <pc:sldMk cId="3489709755" sldId="313"/>
            <ac:picMk id="3" creationId="{841BB984-6D34-F806-94C9-D00E82E82C51}"/>
          </ac:picMkLst>
        </pc:picChg>
        <pc:picChg chg="mod">
          <ac:chgData name="izzet ---" userId="2cf7d1313ce73659" providerId="LiveId" clId="{A67D94BF-41C9-4EAE-8784-F6EE2461C69C}" dt="2024-10-16T17:55:21.054" v="243" actId="1440"/>
          <ac:picMkLst>
            <pc:docMk/>
            <pc:sldMk cId="3489709755" sldId="313"/>
            <ac:picMk id="1027" creationId="{00000000-0000-0000-0000-000000000000}"/>
          </ac:picMkLst>
        </pc:picChg>
      </pc:sldChg>
      <pc:sldChg chg="addSp modSp mod">
        <pc:chgData name="izzet ---" userId="2cf7d1313ce73659" providerId="LiveId" clId="{A67D94BF-41C9-4EAE-8784-F6EE2461C69C}" dt="2024-10-16T17:57:02.527" v="261" actId="207"/>
        <pc:sldMkLst>
          <pc:docMk/>
          <pc:sldMk cId="2500886636" sldId="314"/>
        </pc:sldMkLst>
        <pc:spChg chg="mod">
          <ac:chgData name="izzet ---" userId="2cf7d1313ce73659" providerId="LiveId" clId="{A67D94BF-41C9-4EAE-8784-F6EE2461C69C}" dt="2024-10-16T17:57:02.527" v="261" actId="207"/>
          <ac:spMkLst>
            <pc:docMk/>
            <pc:sldMk cId="2500886636" sldId="314"/>
            <ac:spMk id="8" creationId="{00000000-0000-0000-0000-000000000000}"/>
          </ac:spMkLst>
        </pc:spChg>
        <pc:spChg chg="mod modCrop">
          <ac:chgData name="izzet ---" userId="2cf7d1313ce73659" providerId="LiveId" clId="{A67D94BF-41C9-4EAE-8784-F6EE2461C69C}" dt="2024-10-16T17:56:49.807" v="259" actId="14861"/>
          <ac:spMkLst>
            <pc:docMk/>
            <pc:sldMk cId="2500886636" sldId="314"/>
            <ac:spMk id="46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7:55:32.886" v="245" actId="167"/>
          <ac:picMkLst>
            <pc:docMk/>
            <pc:sldMk cId="2500886636" sldId="314"/>
            <ac:picMk id="3" creationId="{E2549347-5039-F15E-AA29-8728E0A671AF}"/>
          </ac:picMkLst>
        </pc:picChg>
      </pc:sldChg>
      <pc:sldChg chg="addSp modSp mod">
        <pc:chgData name="izzet ---" userId="2cf7d1313ce73659" providerId="LiveId" clId="{A67D94BF-41C9-4EAE-8784-F6EE2461C69C}" dt="2024-10-16T17:58:04.528" v="268" actId="1076"/>
        <pc:sldMkLst>
          <pc:docMk/>
          <pc:sldMk cId="1808749754" sldId="315"/>
        </pc:sldMkLst>
        <pc:spChg chg="mod">
          <ac:chgData name="izzet ---" userId="2cf7d1313ce73659" providerId="LiveId" clId="{A67D94BF-41C9-4EAE-8784-F6EE2461C69C}" dt="2024-10-16T17:58:00.818" v="267" actId="1076"/>
          <ac:spMkLst>
            <pc:docMk/>
            <pc:sldMk cId="1808749754" sldId="315"/>
            <ac:spMk id="3" creationId="{00000000-0000-0000-0000-000000000000}"/>
          </ac:spMkLst>
        </pc:spChg>
        <pc:spChg chg="mod">
          <ac:chgData name="izzet ---" userId="2cf7d1313ce73659" providerId="LiveId" clId="{A67D94BF-41C9-4EAE-8784-F6EE2461C69C}" dt="2024-10-16T17:58:04.528" v="268" actId="1076"/>
          <ac:spMkLst>
            <pc:docMk/>
            <pc:sldMk cId="1808749754" sldId="315"/>
            <ac:spMk id="4" creationId="{00000000-0000-0000-0000-000000000000}"/>
          </ac:spMkLst>
        </pc:spChg>
        <pc:spChg chg="mod">
          <ac:chgData name="izzet ---" userId="2cf7d1313ce73659" providerId="LiveId" clId="{A67D94BF-41C9-4EAE-8784-F6EE2461C69C}" dt="2024-10-16T17:57:42.156" v="266" actId="1076"/>
          <ac:spMkLst>
            <pc:docMk/>
            <pc:sldMk cId="1808749754" sldId="315"/>
            <ac:spMk id="8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7:57:15.190" v="263" actId="167"/>
          <ac:picMkLst>
            <pc:docMk/>
            <pc:sldMk cId="1808749754" sldId="315"/>
            <ac:picMk id="5" creationId="{135FD759-C5F4-9785-3453-9D1E2A88CB8F}"/>
          </ac:picMkLst>
        </pc:picChg>
      </pc:sldChg>
      <pc:sldChg chg="addSp modSp mod">
        <pc:chgData name="izzet ---" userId="2cf7d1313ce73659" providerId="LiveId" clId="{A67D94BF-41C9-4EAE-8784-F6EE2461C69C}" dt="2024-10-16T17:58:29.435" v="275" actId="207"/>
        <pc:sldMkLst>
          <pc:docMk/>
          <pc:sldMk cId="2817492430" sldId="316"/>
        </pc:sldMkLst>
        <pc:spChg chg="mod">
          <ac:chgData name="izzet ---" userId="2cf7d1313ce73659" providerId="LiveId" clId="{A67D94BF-41C9-4EAE-8784-F6EE2461C69C}" dt="2024-10-16T17:58:29.435" v="275" actId="207"/>
          <ac:spMkLst>
            <pc:docMk/>
            <pc:sldMk cId="2817492430" sldId="316"/>
            <ac:spMk id="8" creationId="{00000000-0000-0000-0000-000000000000}"/>
          </ac:spMkLst>
        </pc:spChg>
        <pc:spChg chg="mod">
          <ac:chgData name="izzet ---" userId="2cf7d1313ce73659" providerId="LiveId" clId="{A67D94BF-41C9-4EAE-8784-F6EE2461C69C}" dt="2024-10-16T17:58:21.315" v="272" actId="1076"/>
          <ac:spMkLst>
            <pc:docMk/>
            <pc:sldMk cId="2817492430" sldId="316"/>
            <ac:spMk id="46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7:58:13.283" v="270" actId="167"/>
          <ac:picMkLst>
            <pc:docMk/>
            <pc:sldMk cId="2817492430" sldId="316"/>
            <ac:picMk id="3" creationId="{BFB41105-E8FC-C424-DC26-43B3C7C9E829}"/>
          </ac:picMkLst>
        </pc:picChg>
      </pc:sldChg>
      <pc:sldChg chg="addSp modSp mod">
        <pc:chgData name="izzet ---" userId="2cf7d1313ce73659" providerId="LiveId" clId="{A67D94BF-41C9-4EAE-8784-F6EE2461C69C}" dt="2024-10-16T18:03:22.891" v="314" actId="207"/>
        <pc:sldMkLst>
          <pc:docMk/>
          <pc:sldMk cId="2705307747" sldId="317"/>
        </pc:sldMkLst>
        <pc:spChg chg="mod">
          <ac:chgData name="izzet ---" userId="2cf7d1313ce73659" providerId="LiveId" clId="{A67D94BF-41C9-4EAE-8784-F6EE2461C69C}" dt="2024-10-16T18:03:22.891" v="314" actId="207"/>
          <ac:spMkLst>
            <pc:docMk/>
            <pc:sldMk cId="2705307747" sldId="317"/>
            <ac:spMk id="8" creationId="{00000000-0000-0000-0000-000000000000}"/>
          </ac:spMkLst>
        </pc:spChg>
        <pc:spChg chg="mod">
          <ac:chgData name="izzet ---" userId="2cf7d1313ce73659" providerId="LiveId" clId="{A67D94BF-41C9-4EAE-8784-F6EE2461C69C}" dt="2024-10-16T18:02:45.045" v="307" actId="1076"/>
          <ac:spMkLst>
            <pc:docMk/>
            <pc:sldMk cId="2705307747" sldId="317"/>
            <ac:spMk id="46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8:02:56.005" v="310" actId="1076"/>
          <ac:picMkLst>
            <pc:docMk/>
            <pc:sldMk cId="2705307747" sldId="317"/>
            <ac:picMk id="3" creationId="{8014EF64-B84B-971A-CB08-53D8A5A7A17C}"/>
          </ac:picMkLst>
        </pc:picChg>
      </pc:sldChg>
      <pc:sldChg chg="addSp modSp mod">
        <pc:chgData name="izzet ---" userId="2cf7d1313ce73659" providerId="LiveId" clId="{A67D94BF-41C9-4EAE-8784-F6EE2461C69C}" dt="2024-10-16T18:05:57.413" v="329" actId="13822"/>
        <pc:sldMkLst>
          <pc:docMk/>
          <pc:sldMk cId="3213830854" sldId="318"/>
        </pc:sldMkLst>
        <pc:spChg chg="mod">
          <ac:chgData name="izzet ---" userId="2cf7d1313ce73659" providerId="LiveId" clId="{A67D94BF-41C9-4EAE-8784-F6EE2461C69C}" dt="2024-10-16T18:00:26.171" v="291" actId="14100"/>
          <ac:spMkLst>
            <pc:docMk/>
            <pc:sldMk cId="3213830854" sldId="318"/>
            <ac:spMk id="3" creationId="{00000000-0000-0000-0000-000000000000}"/>
          </ac:spMkLst>
        </pc:spChg>
        <pc:spChg chg="mod">
          <ac:chgData name="izzet ---" userId="2cf7d1313ce73659" providerId="LiveId" clId="{A67D94BF-41C9-4EAE-8784-F6EE2461C69C}" dt="2024-10-16T18:01:28.703" v="297" actId="1076"/>
          <ac:spMkLst>
            <pc:docMk/>
            <pc:sldMk cId="3213830854" sldId="318"/>
            <ac:spMk id="4" creationId="{00000000-0000-0000-0000-000000000000}"/>
          </ac:spMkLst>
        </pc:spChg>
        <pc:spChg chg="mod">
          <ac:chgData name="izzet ---" userId="2cf7d1313ce73659" providerId="LiveId" clId="{A67D94BF-41C9-4EAE-8784-F6EE2461C69C}" dt="2024-10-16T18:05:57.413" v="329" actId="13822"/>
          <ac:spMkLst>
            <pc:docMk/>
            <pc:sldMk cId="3213830854" sldId="318"/>
            <ac:spMk id="5" creationId="{00000000-0000-0000-0000-000000000000}"/>
          </ac:spMkLst>
        </pc:spChg>
        <pc:spChg chg="mod">
          <ac:chgData name="izzet ---" userId="2cf7d1313ce73659" providerId="LiveId" clId="{A67D94BF-41C9-4EAE-8784-F6EE2461C69C}" dt="2024-10-16T18:02:12.194" v="303" actId="1076"/>
          <ac:spMkLst>
            <pc:docMk/>
            <pc:sldMk cId="3213830854" sldId="318"/>
            <ac:spMk id="8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7:58:47.352" v="277" actId="167"/>
          <ac:picMkLst>
            <pc:docMk/>
            <pc:sldMk cId="3213830854" sldId="318"/>
            <ac:picMk id="2" creationId="{F9E5BF66-0578-4652-0B75-1A7A4DCACC3B}"/>
          </ac:picMkLst>
        </pc:picChg>
      </pc:sldChg>
      <pc:sldChg chg="addSp modSp mod">
        <pc:chgData name="izzet ---" userId="2cf7d1313ce73659" providerId="LiveId" clId="{A67D94BF-41C9-4EAE-8784-F6EE2461C69C}" dt="2024-10-16T18:06:10.625" v="330" actId="13822"/>
        <pc:sldMkLst>
          <pc:docMk/>
          <pc:sldMk cId="1235866761" sldId="319"/>
        </pc:sldMkLst>
        <pc:spChg chg="mod">
          <ac:chgData name="izzet ---" userId="2cf7d1313ce73659" providerId="LiveId" clId="{A67D94BF-41C9-4EAE-8784-F6EE2461C69C}" dt="2024-10-16T18:06:10.625" v="330" actId="13822"/>
          <ac:spMkLst>
            <pc:docMk/>
            <pc:sldMk cId="1235866761" sldId="319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8:05:24.989" v="328" actId="14100"/>
          <ac:spMkLst>
            <pc:docMk/>
            <pc:sldMk cId="1235866761" sldId="319"/>
            <ac:spMk id="3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8:04:04.530" v="316" actId="167"/>
          <ac:picMkLst>
            <pc:docMk/>
            <pc:sldMk cId="1235866761" sldId="319"/>
            <ac:picMk id="4" creationId="{35D20F8F-9957-B8BA-FF7E-06D52D16DADC}"/>
          </ac:picMkLst>
        </pc:picChg>
      </pc:sldChg>
      <pc:sldChg chg="addSp delSp modSp mod">
        <pc:chgData name="izzet ---" userId="2cf7d1313ce73659" providerId="LiveId" clId="{A67D94BF-41C9-4EAE-8784-F6EE2461C69C}" dt="2024-10-16T18:09:03.594" v="359" actId="1076"/>
        <pc:sldMkLst>
          <pc:docMk/>
          <pc:sldMk cId="259562393" sldId="320"/>
        </pc:sldMkLst>
        <pc:spChg chg="mod">
          <ac:chgData name="izzet ---" userId="2cf7d1313ce73659" providerId="LiveId" clId="{A67D94BF-41C9-4EAE-8784-F6EE2461C69C}" dt="2024-10-16T18:07:49.967" v="342" actId="1076"/>
          <ac:spMkLst>
            <pc:docMk/>
            <pc:sldMk cId="259562393" sldId="320"/>
            <ac:spMk id="2" creationId="{00000000-0000-0000-0000-000000000000}"/>
          </ac:spMkLst>
        </pc:spChg>
        <pc:spChg chg="add del">
          <ac:chgData name="izzet ---" userId="2cf7d1313ce73659" providerId="LiveId" clId="{A67D94BF-41C9-4EAE-8784-F6EE2461C69C}" dt="2024-10-16T18:07:23.152" v="338" actId="22"/>
          <ac:spMkLst>
            <pc:docMk/>
            <pc:sldMk cId="259562393" sldId="320"/>
            <ac:spMk id="4" creationId="{BC816291-7ECC-DDCA-CB25-F7FC111E88B2}"/>
          </ac:spMkLst>
        </pc:spChg>
        <pc:graphicFrameChg chg="mod modGraphic">
          <ac:chgData name="izzet ---" userId="2cf7d1313ce73659" providerId="LiveId" clId="{A67D94BF-41C9-4EAE-8784-F6EE2461C69C}" dt="2024-10-16T18:09:03.594" v="359" actId="1076"/>
          <ac:graphicFrameMkLst>
            <pc:docMk/>
            <pc:sldMk cId="259562393" sldId="320"/>
            <ac:graphicFrameMk id="10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8:07:35.533" v="340" actId="167"/>
          <ac:picMkLst>
            <pc:docMk/>
            <pc:sldMk cId="259562393" sldId="320"/>
            <ac:picMk id="5" creationId="{C740DD66-17DB-791B-B19D-1DE5E6EDD24B}"/>
          </ac:picMkLst>
        </pc:picChg>
      </pc:sldChg>
      <pc:sldChg chg="addSp modSp mod">
        <pc:chgData name="izzet ---" userId="2cf7d1313ce73659" providerId="LiveId" clId="{A67D94BF-41C9-4EAE-8784-F6EE2461C69C}" dt="2024-10-16T18:24:48.315" v="540" actId="1037"/>
        <pc:sldMkLst>
          <pc:docMk/>
          <pc:sldMk cId="1487342166" sldId="322"/>
        </pc:sldMkLst>
        <pc:spChg chg="mod">
          <ac:chgData name="izzet ---" userId="2cf7d1313ce73659" providerId="LiveId" clId="{A67D94BF-41C9-4EAE-8784-F6EE2461C69C}" dt="2024-10-16T18:24:38.150" v="530" actId="1035"/>
          <ac:spMkLst>
            <pc:docMk/>
            <pc:sldMk cId="1487342166" sldId="322"/>
            <ac:spMk id="2" creationId="{00000000-0000-0000-0000-000000000000}"/>
          </ac:spMkLst>
        </pc:spChg>
        <pc:graphicFrameChg chg="mod">
          <ac:chgData name="izzet ---" userId="2cf7d1313ce73659" providerId="LiveId" clId="{A67D94BF-41C9-4EAE-8784-F6EE2461C69C}" dt="2024-10-16T18:24:48.315" v="540" actId="1037"/>
          <ac:graphicFrameMkLst>
            <pc:docMk/>
            <pc:sldMk cId="1487342166" sldId="322"/>
            <ac:graphicFrameMk id="4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8:23:26.741" v="510" actId="167"/>
          <ac:picMkLst>
            <pc:docMk/>
            <pc:sldMk cId="1487342166" sldId="322"/>
            <ac:picMk id="3" creationId="{6970CE27-2F62-49C7-1CF0-EF7272A45C41}"/>
          </ac:picMkLst>
        </pc:picChg>
      </pc:sldChg>
      <pc:sldChg chg="addSp modSp mod">
        <pc:chgData name="izzet ---" userId="2cf7d1313ce73659" providerId="LiveId" clId="{A67D94BF-41C9-4EAE-8784-F6EE2461C69C}" dt="2024-10-16T19:00:26.924" v="889" actId="167"/>
        <pc:sldMkLst>
          <pc:docMk/>
          <pc:sldMk cId="3934150339" sldId="323"/>
        </pc:sldMkLst>
        <pc:spChg chg="mod">
          <ac:chgData name="izzet ---" userId="2cf7d1313ce73659" providerId="LiveId" clId="{A67D94BF-41C9-4EAE-8784-F6EE2461C69C}" dt="2024-10-16T19:00:07.074" v="887" actId="14100"/>
          <ac:spMkLst>
            <pc:docMk/>
            <pc:sldMk cId="3934150339" sldId="323"/>
            <ac:spMk id="2" creationId="{00000000-0000-0000-0000-000000000000}"/>
          </ac:spMkLst>
        </pc:spChg>
        <pc:graphicFrameChg chg="mod">
          <ac:chgData name="izzet ---" userId="2cf7d1313ce73659" providerId="LiveId" clId="{A67D94BF-41C9-4EAE-8784-F6EE2461C69C}" dt="2024-10-16T18:59:57.537" v="886" actId="1076"/>
          <ac:graphicFrameMkLst>
            <pc:docMk/>
            <pc:sldMk cId="3934150339" sldId="323"/>
            <ac:graphicFrameMk id="4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9:00:26.924" v="889" actId="167"/>
          <ac:picMkLst>
            <pc:docMk/>
            <pc:sldMk cId="3934150339" sldId="323"/>
            <ac:picMk id="3" creationId="{20BC940F-8F1A-8BBA-2F1A-52E72836C6AC}"/>
          </ac:picMkLst>
        </pc:picChg>
      </pc:sldChg>
      <pc:sldChg chg="addSp modSp mod">
        <pc:chgData name="izzet ---" userId="2cf7d1313ce73659" providerId="LiveId" clId="{A67D94BF-41C9-4EAE-8784-F6EE2461C69C}" dt="2024-10-16T18:22:48.623" v="505" actId="20577"/>
        <pc:sldMkLst>
          <pc:docMk/>
          <pc:sldMk cId="227462792" sldId="324"/>
        </pc:sldMkLst>
        <pc:spChg chg="add mod">
          <ac:chgData name="izzet ---" userId="2cf7d1313ce73659" providerId="LiveId" clId="{A67D94BF-41C9-4EAE-8784-F6EE2461C69C}" dt="2024-10-16T18:18:35.657" v="470" actId="1076"/>
          <ac:spMkLst>
            <pc:docMk/>
            <pc:sldMk cId="227462792" sldId="324"/>
            <ac:spMk id="2" creationId="{AF98F840-D2CD-9646-7885-84537CCC3FA8}"/>
          </ac:spMkLst>
        </pc:spChg>
        <pc:graphicFrameChg chg="mod modGraphic">
          <ac:chgData name="izzet ---" userId="2cf7d1313ce73659" providerId="LiveId" clId="{A67D94BF-41C9-4EAE-8784-F6EE2461C69C}" dt="2024-10-16T18:22:48.623" v="505" actId="20577"/>
          <ac:graphicFrameMkLst>
            <pc:docMk/>
            <pc:sldMk cId="227462792" sldId="324"/>
            <ac:graphicFrameMk id="9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8:18:44.348" v="472" actId="167"/>
          <ac:picMkLst>
            <pc:docMk/>
            <pc:sldMk cId="227462792" sldId="324"/>
            <ac:picMk id="3" creationId="{F4AC8C81-5469-7969-573B-D570BCC37A3A}"/>
          </ac:picMkLst>
        </pc:picChg>
        <pc:picChg chg="mod">
          <ac:chgData name="izzet ---" userId="2cf7d1313ce73659" providerId="LiveId" clId="{A67D94BF-41C9-4EAE-8784-F6EE2461C69C}" dt="2024-10-16T18:18:35.657" v="470" actId="1076"/>
          <ac:picMkLst>
            <pc:docMk/>
            <pc:sldMk cId="227462792" sldId="324"/>
            <ac:picMk id="5" creationId="{00000000-0000-0000-0000-000000000000}"/>
          </ac:picMkLst>
        </pc:picChg>
        <pc:picChg chg="mod">
          <ac:chgData name="izzet ---" userId="2cf7d1313ce73659" providerId="LiveId" clId="{A67D94BF-41C9-4EAE-8784-F6EE2461C69C}" dt="2024-10-16T18:18:35.657" v="470" actId="1076"/>
          <ac:picMkLst>
            <pc:docMk/>
            <pc:sldMk cId="227462792" sldId="324"/>
            <ac:picMk id="11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18:52:00.646" v="787" actId="20577"/>
        <pc:sldMkLst>
          <pc:docMk/>
          <pc:sldMk cId="1043607983" sldId="330"/>
        </pc:sldMkLst>
        <pc:spChg chg="del mod">
          <ac:chgData name="izzet ---" userId="2cf7d1313ce73659" providerId="LiveId" clId="{A67D94BF-41C9-4EAE-8784-F6EE2461C69C}" dt="2024-10-16T18:48:21.705" v="727" actId="478"/>
          <ac:spMkLst>
            <pc:docMk/>
            <pc:sldMk cId="1043607983" sldId="330"/>
            <ac:spMk id="2" creationId="{00000000-0000-0000-0000-000000000000}"/>
          </ac:spMkLst>
        </pc:spChg>
        <pc:spChg chg="add mod">
          <ac:chgData name="izzet ---" userId="2cf7d1313ce73659" providerId="LiveId" clId="{A67D94BF-41C9-4EAE-8784-F6EE2461C69C}" dt="2024-10-16T18:52:00.646" v="787" actId="20577"/>
          <ac:spMkLst>
            <pc:docMk/>
            <pc:sldMk cId="1043607983" sldId="330"/>
            <ac:spMk id="3" creationId="{49B6454E-5BB3-F0D2-0FDC-C728F405AA4C}"/>
          </ac:spMkLst>
        </pc:spChg>
        <pc:graphicFrameChg chg="mod modGraphic">
          <ac:chgData name="izzet ---" userId="2cf7d1313ce73659" providerId="LiveId" clId="{A67D94BF-41C9-4EAE-8784-F6EE2461C69C}" dt="2024-10-16T18:49:00.273" v="752" actId="1038"/>
          <ac:graphicFrameMkLst>
            <pc:docMk/>
            <pc:sldMk cId="1043607983" sldId="330"/>
            <ac:graphicFrameMk id="11" creationId="{00000000-0000-0000-0000-000000000000}"/>
          </ac:graphicFrameMkLst>
        </pc:graphicFrameChg>
        <pc:picChg chg="mod">
          <ac:chgData name="izzet ---" userId="2cf7d1313ce73659" providerId="LiveId" clId="{A67D94BF-41C9-4EAE-8784-F6EE2461C69C}" dt="2024-10-16T18:49:00.273" v="752" actId="1038"/>
          <ac:picMkLst>
            <pc:docMk/>
            <pc:sldMk cId="1043607983" sldId="330"/>
            <ac:picMk id="4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18:48:46.061" v="730" actId="167"/>
          <ac:picMkLst>
            <pc:docMk/>
            <pc:sldMk cId="1043607983" sldId="330"/>
            <ac:picMk id="5" creationId="{1A460A91-8B88-412B-3BDE-689CD452CEE0}"/>
          </ac:picMkLst>
        </pc:picChg>
        <pc:picChg chg="mod">
          <ac:chgData name="izzet ---" userId="2cf7d1313ce73659" providerId="LiveId" clId="{A67D94BF-41C9-4EAE-8784-F6EE2461C69C}" dt="2024-10-16T18:49:00.273" v="752" actId="1038"/>
          <ac:picMkLst>
            <pc:docMk/>
            <pc:sldMk cId="1043607983" sldId="330"/>
            <ac:picMk id="6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18:52:20.271" v="789" actId="167"/>
        <pc:sldMkLst>
          <pc:docMk/>
          <pc:sldMk cId="2004068109" sldId="331"/>
        </pc:sldMkLst>
        <pc:spChg chg="del mod">
          <ac:chgData name="izzet ---" userId="2cf7d1313ce73659" providerId="LiveId" clId="{A67D94BF-41C9-4EAE-8784-F6EE2461C69C}" dt="2024-10-16T18:51:09.632" v="753" actId="478"/>
          <ac:spMkLst>
            <pc:docMk/>
            <pc:sldMk cId="2004068109" sldId="331"/>
            <ac:spMk id="2" creationId="{00000000-0000-0000-0000-000000000000}"/>
          </ac:spMkLst>
        </pc:spChg>
        <pc:spChg chg="del mod">
          <ac:chgData name="izzet ---" userId="2cf7d1313ce73659" providerId="LiveId" clId="{A67D94BF-41C9-4EAE-8784-F6EE2461C69C}" dt="2024-10-16T18:51:12.421" v="754" actId="478"/>
          <ac:spMkLst>
            <pc:docMk/>
            <pc:sldMk cId="2004068109" sldId="331"/>
            <ac:spMk id="3" creationId="{00000000-0000-0000-0000-000000000000}"/>
          </ac:spMkLst>
        </pc:spChg>
        <pc:spChg chg="add mod">
          <ac:chgData name="izzet ---" userId="2cf7d1313ce73659" providerId="LiveId" clId="{A67D94BF-41C9-4EAE-8784-F6EE2461C69C}" dt="2024-10-16T18:51:48.340" v="779" actId="1076"/>
          <ac:spMkLst>
            <pc:docMk/>
            <pc:sldMk cId="2004068109" sldId="331"/>
            <ac:spMk id="5" creationId="{C135C506-5310-12F6-7007-A79E68F9CCB6}"/>
          </ac:spMkLst>
        </pc:spChg>
        <pc:graphicFrameChg chg="mod">
          <ac:chgData name="izzet ---" userId="2cf7d1313ce73659" providerId="LiveId" clId="{A67D94BF-41C9-4EAE-8784-F6EE2461C69C}" dt="2024-10-16T18:51:48.340" v="779" actId="1076"/>
          <ac:graphicFrameMkLst>
            <pc:docMk/>
            <pc:sldMk cId="2004068109" sldId="331"/>
            <ac:graphicFrameMk id="12" creationId="{00000000-0000-0000-0000-000000000000}"/>
          </ac:graphicFrameMkLst>
        </pc:graphicFrameChg>
        <pc:picChg chg="mod">
          <ac:chgData name="izzet ---" userId="2cf7d1313ce73659" providerId="LiveId" clId="{A67D94BF-41C9-4EAE-8784-F6EE2461C69C}" dt="2024-10-16T18:51:48.340" v="779" actId="1076"/>
          <ac:picMkLst>
            <pc:docMk/>
            <pc:sldMk cId="2004068109" sldId="331"/>
            <ac:picMk id="4" creationId="{00000000-0000-0000-0000-000000000000}"/>
          </ac:picMkLst>
        </pc:picChg>
        <pc:picChg chg="mod">
          <ac:chgData name="izzet ---" userId="2cf7d1313ce73659" providerId="LiveId" clId="{A67D94BF-41C9-4EAE-8784-F6EE2461C69C}" dt="2024-10-16T18:51:48.340" v="779" actId="1076"/>
          <ac:picMkLst>
            <pc:docMk/>
            <pc:sldMk cId="2004068109" sldId="331"/>
            <ac:picMk id="6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18:52:20.271" v="789" actId="167"/>
          <ac:picMkLst>
            <pc:docMk/>
            <pc:sldMk cId="2004068109" sldId="331"/>
            <ac:picMk id="7" creationId="{5D45BAFB-17DB-B3B7-F6E8-1C6DDDC9B413}"/>
          </ac:picMkLst>
        </pc:picChg>
      </pc:sldChg>
      <pc:sldChg chg="addSp delSp modSp mod ord">
        <pc:chgData name="izzet ---" userId="2cf7d1313ce73659" providerId="LiveId" clId="{A67D94BF-41C9-4EAE-8784-F6EE2461C69C}" dt="2024-10-16T19:15:15.695" v="1104" actId="1076"/>
        <pc:sldMkLst>
          <pc:docMk/>
          <pc:sldMk cId="922212577" sldId="332"/>
        </pc:sldMkLst>
        <pc:spChg chg="del mod">
          <ac:chgData name="izzet ---" userId="2cf7d1313ce73659" providerId="LiveId" clId="{A67D94BF-41C9-4EAE-8784-F6EE2461C69C}" dt="2024-10-16T19:12:03.391" v="1063" actId="478"/>
          <ac:spMkLst>
            <pc:docMk/>
            <pc:sldMk cId="922212577" sldId="332"/>
            <ac:spMk id="2" creationId="{00000000-0000-0000-0000-000000000000}"/>
          </ac:spMkLst>
        </pc:spChg>
        <pc:spChg chg="add mod">
          <ac:chgData name="izzet ---" userId="2cf7d1313ce73659" providerId="LiveId" clId="{A67D94BF-41C9-4EAE-8784-F6EE2461C69C}" dt="2024-10-16T19:12:19.383" v="1070" actId="27636"/>
          <ac:spMkLst>
            <pc:docMk/>
            <pc:sldMk cId="922212577" sldId="332"/>
            <ac:spMk id="3" creationId="{1C643243-B7CD-6171-6CF5-E4EEA62BF0B9}"/>
          </ac:spMkLst>
        </pc:spChg>
        <pc:spChg chg="mod">
          <ac:chgData name="izzet ---" userId="2cf7d1313ce73659" providerId="LiveId" clId="{A67D94BF-41C9-4EAE-8784-F6EE2461C69C}" dt="2024-10-16T19:15:04.682" v="1101" actId="1076"/>
          <ac:spMkLst>
            <pc:docMk/>
            <pc:sldMk cId="922212577" sldId="332"/>
            <ac:spMk id="5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9:14:26.409" v="1093" actId="167"/>
          <ac:picMkLst>
            <pc:docMk/>
            <pc:sldMk cId="922212577" sldId="332"/>
            <ac:picMk id="4" creationId="{A50AF519-162E-1294-0339-025BC53E1F37}"/>
          </ac:picMkLst>
        </pc:picChg>
        <pc:picChg chg="mod">
          <ac:chgData name="izzet ---" userId="2cf7d1313ce73659" providerId="LiveId" clId="{A67D94BF-41C9-4EAE-8784-F6EE2461C69C}" dt="2024-10-16T19:14:59.518" v="1100" actId="1076"/>
          <ac:picMkLst>
            <pc:docMk/>
            <pc:sldMk cId="922212577" sldId="332"/>
            <ac:picMk id="7" creationId="{00000000-0000-0000-0000-000000000000}"/>
          </ac:picMkLst>
        </pc:picChg>
        <pc:picChg chg="del">
          <ac:chgData name="izzet ---" userId="2cf7d1313ce73659" providerId="LiveId" clId="{A67D94BF-41C9-4EAE-8784-F6EE2461C69C}" dt="2024-10-16T19:12:21.798" v="1071" actId="478"/>
          <ac:picMkLst>
            <pc:docMk/>
            <pc:sldMk cId="922212577" sldId="332"/>
            <ac:picMk id="8" creationId="{00000000-0000-0000-0000-000000000000}"/>
          </ac:picMkLst>
        </pc:picChg>
        <pc:picChg chg="mod">
          <ac:chgData name="izzet ---" userId="2cf7d1313ce73659" providerId="LiveId" clId="{A67D94BF-41C9-4EAE-8784-F6EE2461C69C}" dt="2024-10-16T19:15:15.695" v="1104" actId="1076"/>
          <ac:picMkLst>
            <pc:docMk/>
            <pc:sldMk cId="922212577" sldId="332"/>
            <ac:picMk id="40966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19:33:53.867" v="1480" actId="167"/>
        <pc:sldMkLst>
          <pc:docMk/>
          <pc:sldMk cId="1532371389" sldId="335"/>
        </pc:sldMkLst>
        <pc:spChg chg="mod">
          <ac:chgData name="izzet ---" userId="2cf7d1313ce73659" providerId="LiveId" clId="{A67D94BF-41C9-4EAE-8784-F6EE2461C69C}" dt="2024-10-16T19:33:26.475" v="1478" actId="13822"/>
          <ac:spMkLst>
            <pc:docMk/>
            <pc:sldMk cId="1532371389" sldId="335"/>
            <ac:spMk id="2" creationId="{00000000-0000-0000-0000-000000000000}"/>
          </ac:spMkLst>
        </pc:spChg>
        <pc:spChg chg="add mod">
          <ac:chgData name="izzet ---" userId="2cf7d1313ce73659" providerId="LiveId" clId="{A67D94BF-41C9-4EAE-8784-F6EE2461C69C}" dt="2024-10-16T19:32:27.082" v="1465" actId="1076"/>
          <ac:spMkLst>
            <pc:docMk/>
            <pc:sldMk cId="1532371389" sldId="335"/>
            <ac:spMk id="4" creationId="{B922D0F5-33C4-D164-282B-4B00C32948B8}"/>
          </ac:spMkLst>
        </pc:spChg>
        <pc:spChg chg="del mod">
          <ac:chgData name="izzet ---" userId="2cf7d1313ce73659" providerId="LiveId" clId="{A67D94BF-41C9-4EAE-8784-F6EE2461C69C}" dt="2024-10-16T19:31:19.335" v="1434" actId="478"/>
          <ac:spMkLst>
            <pc:docMk/>
            <pc:sldMk cId="1532371389" sldId="335"/>
            <ac:spMk id="6" creationId="{00000000-0000-0000-0000-000000000000}"/>
          </ac:spMkLst>
        </pc:spChg>
        <pc:picChg chg="mod modCrop">
          <ac:chgData name="izzet ---" userId="2cf7d1313ce73659" providerId="LiveId" clId="{A67D94BF-41C9-4EAE-8784-F6EE2461C69C}" dt="2024-10-16T19:32:57.985" v="1469" actId="1076"/>
          <ac:picMkLst>
            <pc:docMk/>
            <pc:sldMk cId="1532371389" sldId="335"/>
            <ac:picMk id="3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19:33:53.867" v="1480" actId="167"/>
          <ac:picMkLst>
            <pc:docMk/>
            <pc:sldMk cId="1532371389" sldId="335"/>
            <ac:picMk id="5" creationId="{80006954-EFDC-3069-C76A-7A70CCD2A3F5}"/>
          </ac:picMkLst>
        </pc:picChg>
        <pc:picChg chg="mod">
          <ac:chgData name="izzet ---" userId="2cf7d1313ce73659" providerId="LiveId" clId="{A67D94BF-41C9-4EAE-8784-F6EE2461C69C}" dt="2024-10-16T19:33:18.144" v="1476" actId="1076"/>
          <ac:picMkLst>
            <pc:docMk/>
            <pc:sldMk cId="1532371389" sldId="335"/>
            <ac:picMk id="7" creationId="{00000000-0000-0000-0000-000000000000}"/>
          </ac:picMkLst>
        </pc:picChg>
      </pc:sldChg>
      <pc:sldChg chg="addSp modSp mod">
        <pc:chgData name="izzet ---" userId="2cf7d1313ce73659" providerId="LiveId" clId="{A67D94BF-41C9-4EAE-8784-F6EE2461C69C}" dt="2024-10-16T18:54:16.338" v="809" actId="1076"/>
        <pc:sldMkLst>
          <pc:docMk/>
          <pc:sldMk cId="617635815" sldId="337"/>
        </pc:sldMkLst>
        <pc:spChg chg="mod">
          <ac:chgData name="izzet ---" userId="2cf7d1313ce73659" providerId="LiveId" clId="{A67D94BF-41C9-4EAE-8784-F6EE2461C69C}" dt="2024-10-16T18:53:29.038" v="801" actId="1076"/>
          <ac:spMkLst>
            <pc:docMk/>
            <pc:sldMk cId="617635815" sldId="337"/>
            <ac:spMk id="2" creationId="{00000000-0000-0000-0000-000000000000}"/>
          </ac:spMkLst>
        </pc:spChg>
        <pc:graphicFrameChg chg="mod modGraphic">
          <ac:chgData name="izzet ---" userId="2cf7d1313ce73659" providerId="LiveId" clId="{A67D94BF-41C9-4EAE-8784-F6EE2461C69C}" dt="2024-10-16T18:54:16.338" v="809" actId="1076"/>
          <ac:graphicFrameMkLst>
            <pc:docMk/>
            <pc:sldMk cId="617635815" sldId="337"/>
            <ac:graphicFrameMk id="7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8:53:24.009" v="800" actId="167"/>
          <ac:picMkLst>
            <pc:docMk/>
            <pc:sldMk cId="617635815" sldId="337"/>
            <ac:picMk id="3" creationId="{A516F773-9191-85AC-6EE9-AB65117D71B1}"/>
          </ac:picMkLst>
        </pc:picChg>
      </pc:sldChg>
      <pc:sldChg chg="addSp modSp mod">
        <pc:chgData name="izzet ---" userId="2cf7d1313ce73659" providerId="LiveId" clId="{A67D94BF-41C9-4EAE-8784-F6EE2461C69C}" dt="2024-10-16T18:59:28.578" v="882" actId="167"/>
        <pc:sldMkLst>
          <pc:docMk/>
          <pc:sldMk cId="4088602351" sldId="338"/>
        </pc:sldMkLst>
        <pc:spChg chg="add mod">
          <ac:chgData name="izzet ---" userId="2cf7d1313ce73659" providerId="LiveId" clId="{A67D94BF-41C9-4EAE-8784-F6EE2461C69C}" dt="2024-10-16T18:59:20.913" v="880" actId="1076"/>
          <ac:spMkLst>
            <pc:docMk/>
            <pc:sldMk cId="4088602351" sldId="338"/>
            <ac:spMk id="3" creationId="{F774AFEC-3B38-9101-4105-55998DE5F2C9}"/>
          </ac:spMkLst>
        </pc:spChg>
        <pc:spChg chg="mod">
          <ac:chgData name="izzet ---" userId="2cf7d1313ce73659" providerId="LiveId" clId="{A67D94BF-41C9-4EAE-8784-F6EE2461C69C}" dt="2024-10-16T18:59:20.913" v="880" actId="1076"/>
          <ac:spMkLst>
            <pc:docMk/>
            <pc:sldMk cId="4088602351" sldId="338"/>
            <ac:spMk id="6" creationId="{00000000-0000-0000-0000-000000000000}"/>
          </ac:spMkLst>
        </pc:spChg>
        <pc:spChg chg="mod">
          <ac:chgData name="izzet ---" userId="2cf7d1313ce73659" providerId="LiveId" clId="{A67D94BF-41C9-4EAE-8784-F6EE2461C69C}" dt="2024-10-16T18:59:20.913" v="880" actId="1076"/>
          <ac:spMkLst>
            <pc:docMk/>
            <pc:sldMk cId="4088602351" sldId="338"/>
            <ac:spMk id="13" creationId="{00000000-0000-0000-0000-000000000000}"/>
          </ac:spMkLst>
        </pc:spChg>
        <pc:graphicFrameChg chg="mod modGraphic">
          <ac:chgData name="izzet ---" userId="2cf7d1313ce73659" providerId="LiveId" clId="{A67D94BF-41C9-4EAE-8784-F6EE2461C69C}" dt="2024-10-16T18:59:20.913" v="880" actId="1076"/>
          <ac:graphicFrameMkLst>
            <pc:docMk/>
            <pc:sldMk cId="4088602351" sldId="338"/>
            <ac:graphicFrameMk id="8" creationId="{00000000-0000-0000-0000-000000000000}"/>
          </ac:graphicFrameMkLst>
        </pc:graphicFrameChg>
        <pc:picChg chg="mod">
          <ac:chgData name="izzet ---" userId="2cf7d1313ce73659" providerId="LiveId" clId="{A67D94BF-41C9-4EAE-8784-F6EE2461C69C}" dt="2024-10-16T18:59:20.913" v="880" actId="1076"/>
          <ac:picMkLst>
            <pc:docMk/>
            <pc:sldMk cId="4088602351" sldId="338"/>
            <ac:picMk id="2" creationId="{00000000-0000-0000-0000-000000000000}"/>
          </ac:picMkLst>
        </pc:picChg>
        <pc:picChg chg="add mod ord">
          <ac:chgData name="izzet ---" userId="2cf7d1313ce73659" providerId="LiveId" clId="{A67D94BF-41C9-4EAE-8784-F6EE2461C69C}" dt="2024-10-16T18:59:28.578" v="882" actId="167"/>
          <ac:picMkLst>
            <pc:docMk/>
            <pc:sldMk cId="4088602351" sldId="338"/>
            <ac:picMk id="4" creationId="{17EDD3C9-6980-7B11-7A25-904D44F7271D}"/>
          </ac:picMkLst>
        </pc:picChg>
        <pc:picChg chg="mod">
          <ac:chgData name="izzet ---" userId="2cf7d1313ce73659" providerId="LiveId" clId="{A67D94BF-41C9-4EAE-8784-F6EE2461C69C}" dt="2024-10-16T18:59:20.913" v="880" actId="1076"/>
          <ac:picMkLst>
            <pc:docMk/>
            <pc:sldMk cId="4088602351" sldId="338"/>
            <ac:picMk id="5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18:46:42.329" v="686" actId="14734"/>
        <pc:sldMkLst>
          <pc:docMk/>
          <pc:sldMk cId="3932725702" sldId="347"/>
        </pc:sldMkLst>
        <pc:spChg chg="del mod">
          <ac:chgData name="izzet ---" userId="2cf7d1313ce73659" providerId="LiveId" clId="{A67D94BF-41C9-4EAE-8784-F6EE2461C69C}" dt="2024-10-16T18:45:04.050" v="611" actId="478"/>
          <ac:spMkLst>
            <pc:docMk/>
            <pc:sldMk cId="3932725702" sldId="347"/>
            <ac:spMk id="2" creationId="{00000000-0000-0000-0000-000000000000}"/>
          </ac:spMkLst>
        </pc:spChg>
        <pc:spChg chg="add mod">
          <ac:chgData name="izzet ---" userId="2cf7d1313ce73659" providerId="LiveId" clId="{A67D94BF-41C9-4EAE-8784-F6EE2461C69C}" dt="2024-10-16T18:46:28.390" v="684" actId="1035"/>
          <ac:spMkLst>
            <pc:docMk/>
            <pc:sldMk cId="3932725702" sldId="347"/>
            <ac:spMk id="3" creationId="{B4F6EA61-61E3-E3F6-071C-3108DC4149F2}"/>
          </ac:spMkLst>
        </pc:spChg>
        <pc:spChg chg="del mod">
          <ac:chgData name="izzet ---" userId="2cf7d1313ce73659" providerId="LiveId" clId="{A67D94BF-41C9-4EAE-8784-F6EE2461C69C}" dt="2024-10-16T18:44:59.059" v="610" actId="478"/>
          <ac:spMkLst>
            <pc:docMk/>
            <pc:sldMk cId="3932725702" sldId="347"/>
            <ac:spMk id="10" creationId="{00000000-0000-0000-0000-000000000000}"/>
          </ac:spMkLst>
        </pc:spChg>
        <pc:spChg chg="mod">
          <ac:chgData name="izzet ---" userId="2cf7d1313ce73659" providerId="LiveId" clId="{A67D94BF-41C9-4EAE-8784-F6EE2461C69C}" dt="2024-10-16T18:46:21.535" v="681" actId="1038"/>
          <ac:spMkLst>
            <pc:docMk/>
            <pc:sldMk cId="3932725702" sldId="347"/>
            <ac:spMk id="13" creationId="{00000000-0000-0000-0000-000000000000}"/>
          </ac:spMkLst>
        </pc:spChg>
        <pc:graphicFrameChg chg="mod modGraphic">
          <ac:chgData name="izzet ---" userId="2cf7d1313ce73659" providerId="LiveId" clId="{A67D94BF-41C9-4EAE-8784-F6EE2461C69C}" dt="2024-10-16T18:46:42.329" v="686" actId="14734"/>
          <ac:graphicFrameMkLst>
            <pc:docMk/>
            <pc:sldMk cId="3932725702" sldId="347"/>
            <ac:graphicFrameMk id="12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18:46:06.141" v="641" actId="167"/>
          <ac:picMkLst>
            <pc:docMk/>
            <pc:sldMk cId="3932725702" sldId="347"/>
            <ac:picMk id="4" creationId="{34D19FE7-FE51-6AF5-7BE6-33EC145F7A6E}"/>
          </ac:picMkLst>
        </pc:picChg>
        <pc:picChg chg="mod">
          <ac:chgData name="izzet ---" userId="2cf7d1313ce73659" providerId="LiveId" clId="{A67D94BF-41C9-4EAE-8784-F6EE2461C69C}" dt="2024-10-16T18:46:21.535" v="681" actId="1038"/>
          <ac:picMkLst>
            <pc:docMk/>
            <pc:sldMk cId="3932725702" sldId="347"/>
            <ac:picMk id="11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20:47:54.281" v="2510" actId="167"/>
        <pc:sldMkLst>
          <pc:docMk/>
          <pc:sldMk cId="1623258932" sldId="349"/>
        </pc:sldMkLst>
        <pc:spChg chg="add mod">
          <ac:chgData name="izzet ---" userId="2cf7d1313ce73659" providerId="LiveId" clId="{A67D94BF-41C9-4EAE-8784-F6EE2461C69C}" dt="2024-10-16T20:46:26.834" v="2484" actId="20577"/>
          <ac:spMkLst>
            <pc:docMk/>
            <pc:sldMk cId="1623258932" sldId="349"/>
            <ac:spMk id="2" creationId="{2571CA82-7295-DF44-196E-F773B3861DBF}"/>
          </ac:spMkLst>
        </pc:spChg>
        <pc:spChg chg="del mod">
          <ac:chgData name="izzet ---" userId="2cf7d1313ce73659" providerId="LiveId" clId="{A67D94BF-41C9-4EAE-8784-F6EE2461C69C}" dt="2024-10-16T20:45:47.982" v="2449" actId="478"/>
          <ac:spMkLst>
            <pc:docMk/>
            <pc:sldMk cId="1623258932" sldId="349"/>
            <ac:spMk id="3" creationId="{00000000-0000-0000-0000-000000000000}"/>
          </ac:spMkLst>
        </pc:spChg>
        <pc:spChg chg="add mod">
          <ac:chgData name="izzet ---" userId="2cf7d1313ce73659" providerId="LiveId" clId="{A67D94BF-41C9-4EAE-8784-F6EE2461C69C}" dt="2024-10-16T20:47:00.316" v="2496" actId="1036"/>
          <ac:spMkLst>
            <pc:docMk/>
            <pc:sldMk cId="1623258932" sldId="349"/>
            <ac:spMk id="4" creationId="{0B6A4747-A5D3-3472-910C-7898B762325F}"/>
          </ac:spMkLst>
        </pc:spChg>
        <pc:graphicFrameChg chg="mod modGraphic">
          <ac:chgData name="izzet ---" userId="2cf7d1313ce73659" providerId="LiveId" clId="{A67D94BF-41C9-4EAE-8784-F6EE2461C69C}" dt="2024-10-16T20:47:30.431" v="2504" actId="14100"/>
          <ac:graphicFrameMkLst>
            <pc:docMk/>
            <pc:sldMk cId="1623258932" sldId="349"/>
            <ac:graphicFrameMk id="5" creationId="{00000000-0000-0000-0000-000000000000}"/>
          </ac:graphicFrameMkLst>
        </pc:graphicFrameChg>
        <pc:picChg chg="add mod ord">
          <ac:chgData name="izzet ---" userId="2cf7d1313ce73659" providerId="LiveId" clId="{A67D94BF-41C9-4EAE-8784-F6EE2461C69C}" dt="2024-10-16T20:47:54.281" v="2510" actId="167"/>
          <ac:picMkLst>
            <pc:docMk/>
            <pc:sldMk cId="1623258932" sldId="349"/>
            <ac:picMk id="6" creationId="{BB7AA869-2C6C-A12F-37E2-CD9CD564AEB8}"/>
          </ac:picMkLst>
        </pc:picChg>
        <pc:picChg chg="mod">
          <ac:chgData name="izzet ---" userId="2cf7d1313ce73659" providerId="LiveId" clId="{A67D94BF-41C9-4EAE-8784-F6EE2461C69C}" dt="2024-10-16T20:47:44.425" v="2508" actId="14100"/>
          <ac:picMkLst>
            <pc:docMk/>
            <pc:sldMk cId="1623258932" sldId="349"/>
            <ac:picMk id="7" creationId="{00000000-0000-0000-0000-000000000000}"/>
          </ac:picMkLst>
        </pc:picChg>
        <pc:picChg chg="del mod">
          <ac:chgData name="izzet ---" userId="2cf7d1313ce73659" providerId="LiveId" clId="{A67D94BF-41C9-4EAE-8784-F6EE2461C69C}" dt="2024-10-16T20:46:31.412" v="2485" actId="478"/>
          <ac:picMkLst>
            <pc:docMk/>
            <pc:sldMk cId="1623258932" sldId="349"/>
            <ac:picMk id="8" creationId="{00000000-0000-0000-0000-000000000000}"/>
          </ac:picMkLst>
        </pc:picChg>
      </pc:sldChg>
      <pc:sldChg chg="addSp delSp modSp mod">
        <pc:chgData name="izzet ---" userId="2cf7d1313ce73659" providerId="LiveId" clId="{A67D94BF-41C9-4EAE-8784-F6EE2461C69C}" dt="2024-10-16T19:30:48.616" v="1429" actId="208"/>
        <pc:sldMkLst>
          <pc:docMk/>
          <pc:sldMk cId="2435981554" sldId="350"/>
        </pc:sldMkLst>
        <pc:spChg chg="add mod">
          <ac:chgData name="izzet ---" userId="2cf7d1313ce73659" providerId="LiveId" clId="{A67D94BF-41C9-4EAE-8784-F6EE2461C69C}" dt="2024-10-16T19:29:12.059" v="1428" actId="1035"/>
          <ac:spMkLst>
            <pc:docMk/>
            <pc:sldMk cId="2435981554" sldId="350"/>
            <ac:spMk id="2" creationId="{40E4A2E3-B0A6-9B97-0816-8A4BAB17BFFD}"/>
          </ac:spMkLst>
        </pc:spChg>
        <pc:spChg chg="mod">
          <ac:chgData name="izzet ---" userId="2cf7d1313ce73659" providerId="LiveId" clId="{A67D94BF-41C9-4EAE-8784-F6EE2461C69C}" dt="2024-10-16T19:28:53.662" v="1410" actId="13822"/>
          <ac:spMkLst>
            <pc:docMk/>
            <pc:sldMk cId="2435981554" sldId="350"/>
            <ac:spMk id="3" creationId="{00000000-0000-0000-0000-000000000000}"/>
          </ac:spMkLst>
        </pc:spChg>
        <pc:picChg chg="add mod ord">
          <ac:chgData name="izzet ---" userId="2cf7d1313ce73659" providerId="LiveId" clId="{A67D94BF-41C9-4EAE-8784-F6EE2461C69C}" dt="2024-10-16T19:29:03.376" v="1412" actId="167"/>
          <ac:picMkLst>
            <pc:docMk/>
            <pc:sldMk cId="2435981554" sldId="350"/>
            <ac:picMk id="4" creationId="{AE2368C4-9144-7C24-D07A-0AEC673FF777}"/>
          </ac:picMkLst>
        </pc:picChg>
        <pc:picChg chg="mod">
          <ac:chgData name="izzet ---" userId="2cf7d1313ce73659" providerId="LiveId" clId="{A67D94BF-41C9-4EAE-8784-F6EE2461C69C}" dt="2024-10-16T19:30:48.616" v="1429" actId="208"/>
          <ac:picMkLst>
            <pc:docMk/>
            <pc:sldMk cId="2435981554" sldId="350"/>
            <ac:picMk id="7" creationId="{00000000-0000-0000-0000-000000000000}"/>
          </ac:picMkLst>
        </pc:picChg>
        <pc:picChg chg="del">
          <ac:chgData name="izzet ---" userId="2cf7d1313ce73659" providerId="LiveId" clId="{A67D94BF-41C9-4EAE-8784-F6EE2461C69C}" dt="2024-10-16T19:28:25.744" v="1400" actId="478"/>
          <ac:picMkLst>
            <pc:docMk/>
            <pc:sldMk cId="2435981554" sldId="350"/>
            <ac:picMk id="8" creationId="{00000000-0000-0000-0000-000000000000}"/>
          </ac:picMkLst>
        </pc:picChg>
      </pc:sldChg>
      <pc:sldChg chg="modSp">
        <pc:chgData name="izzet ---" userId="2cf7d1313ce73659" providerId="LiveId" clId="{A67D94BF-41C9-4EAE-8784-F6EE2461C69C}" dt="2024-10-16T17:12:35.942" v="7"/>
        <pc:sldMkLst>
          <pc:docMk/>
          <pc:sldMk cId="4096399950" sldId="351"/>
        </pc:sldMkLst>
        <pc:spChg chg="mod">
          <ac:chgData name="izzet ---" userId="2cf7d1313ce73659" providerId="LiveId" clId="{A67D94BF-41C9-4EAE-8784-F6EE2461C69C}" dt="2024-10-16T17:12:35.942" v="7"/>
          <ac:spMkLst>
            <pc:docMk/>
            <pc:sldMk cId="4096399950" sldId="351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7:12:35.942" v="7"/>
          <ac:spMkLst>
            <pc:docMk/>
            <pc:sldMk cId="4096399950" sldId="351"/>
            <ac:spMk id="3" creationId="{00000000-0000-0000-0000-000000000000}"/>
          </ac:spMkLst>
        </pc:spChg>
      </pc:sldChg>
      <pc:sldChg chg="modSp">
        <pc:chgData name="izzet ---" userId="2cf7d1313ce73659" providerId="LiveId" clId="{A67D94BF-41C9-4EAE-8784-F6EE2461C69C}" dt="2024-10-16T17:12:35.942" v="7"/>
        <pc:sldMkLst>
          <pc:docMk/>
          <pc:sldMk cId="818459233" sldId="352"/>
        </pc:sldMkLst>
        <pc:spChg chg="mod">
          <ac:chgData name="izzet ---" userId="2cf7d1313ce73659" providerId="LiveId" clId="{A67D94BF-41C9-4EAE-8784-F6EE2461C69C}" dt="2024-10-16T17:12:35.942" v="7"/>
          <ac:spMkLst>
            <pc:docMk/>
            <pc:sldMk cId="818459233" sldId="352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7:12:35.942" v="7"/>
          <ac:spMkLst>
            <pc:docMk/>
            <pc:sldMk cId="818459233" sldId="352"/>
            <ac:spMk id="3" creationId="{00000000-0000-0000-0000-000000000000}"/>
          </ac:spMkLst>
        </pc:spChg>
      </pc:sldChg>
      <pc:sldChg chg="modSp">
        <pc:chgData name="izzet ---" userId="2cf7d1313ce73659" providerId="LiveId" clId="{A67D94BF-41C9-4EAE-8784-F6EE2461C69C}" dt="2024-10-16T17:12:35.942" v="7"/>
        <pc:sldMkLst>
          <pc:docMk/>
          <pc:sldMk cId="2292072407" sldId="353"/>
        </pc:sldMkLst>
        <pc:spChg chg="mod">
          <ac:chgData name="izzet ---" userId="2cf7d1313ce73659" providerId="LiveId" clId="{A67D94BF-41C9-4EAE-8784-F6EE2461C69C}" dt="2024-10-16T17:12:35.942" v="7"/>
          <ac:spMkLst>
            <pc:docMk/>
            <pc:sldMk cId="2292072407" sldId="353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7:12:35.942" v="7"/>
          <ac:spMkLst>
            <pc:docMk/>
            <pc:sldMk cId="2292072407" sldId="353"/>
            <ac:spMk id="3" creationId="{00000000-0000-0000-0000-000000000000}"/>
          </ac:spMkLst>
        </pc:spChg>
      </pc:sldChg>
      <pc:sldChg chg="modSp">
        <pc:chgData name="izzet ---" userId="2cf7d1313ce73659" providerId="LiveId" clId="{A67D94BF-41C9-4EAE-8784-F6EE2461C69C}" dt="2024-10-16T17:12:35.942" v="7"/>
        <pc:sldMkLst>
          <pc:docMk/>
          <pc:sldMk cId="1826388179" sldId="354"/>
        </pc:sldMkLst>
        <pc:spChg chg="mod">
          <ac:chgData name="izzet ---" userId="2cf7d1313ce73659" providerId="LiveId" clId="{A67D94BF-41C9-4EAE-8784-F6EE2461C69C}" dt="2024-10-16T17:12:35.942" v="7"/>
          <ac:spMkLst>
            <pc:docMk/>
            <pc:sldMk cId="1826388179" sldId="354"/>
            <ac:spMk id="2" creationId="{00000000-0000-0000-0000-000000000000}"/>
          </ac:spMkLst>
        </pc:spChg>
        <pc:spChg chg="mod">
          <ac:chgData name="izzet ---" userId="2cf7d1313ce73659" providerId="LiveId" clId="{A67D94BF-41C9-4EAE-8784-F6EE2461C69C}" dt="2024-10-16T17:12:35.942" v="7"/>
          <ac:spMkLst>
            <pc:docMk/>
            <pc:sldMk cId="1826388179" sldId="354"/>
            <ac:spMk id="3" creationId="{00000000-0000-0000-0000-000000000000}"/>
          </ac:spMkLst>
        </pc:spChg>
      </pc:sldChg>
      <pc:sldChg chg="addSp delSp modSp new mod modClrScheme chgLayout">
        <pc:chgData name="izzet ---" userId="2cf7d1313ce73659" providerId="LiveId" clId="{A67D94BF-41C9-4EAE-8784-F6EE2461C69C}" dt="2024-10-16T17:25:50.994" v="33" actId="167"/>
        <pc:sldMkLst>
          <pc:docMk/>
          <pc:sldMk cId="926424494" sldId="355"/>
        </pc:sldMkLst>
        <pc:spChg chg="del">
          <ac:chgData name="izzet ---" userId="2cf7d1313ce73659" providerId="LiveId" clId="{A67D94BF-41C9-4EAE-8784-F6EE2461C69C}" dt="2024-10-16T17:15:41.744" v="11" actId="6264"/>
          <ac:spMkLst>
            <pc:docMk/>
            <pc:sldMk cId="926424494" sldId="355"/>
            <ac:spMk id="2" creationId="{B638F9E5-65E3-2EBC-6052-34F0583B159B}"/>
          </ac:spMkLst>
        </pc:spChg>
        <pc:spChg chg="del">
          <ac:chgData name="izzet ---" userId="2cf7d1313ce73659" providerId="LiveId" clId="{A67D94BF-41C9-4EAE-8784-F6EE2461C69C}" dt="2024-10-16T17:15:41.744" v="11" actId="6264"/>
          <ac:spMkLst>
            <pc:docMk/>
            <pc:sldMk cId="926424494" sldId="355"/>
            <ac:spMk id="3" creationId="{186376C2-066C-0951-D40E-95AD1B5CD4A4}"/>
          </ac:spMkLst>
        </pc:spChg>
        <pc:spChg chg="add del mod ord">
          <ac:chgData name="izzet ---" userId="2cf7d1313ce73659" providerId="LiveId" clId="{A67D94BF-41C9-4EAE-8784-F6EE2461C69C}" dt="2024-10-16T17:15:44.078" v="12" actId="700"/>
          <ac:spMkLst>
            <pc:docMk/>
            <pc:sldMk cId="926424494" sldId="355"/>
            <ac:spMk id="4" creationId="{C4024C17-3DBE-6D32-15FF-442D498CB674}"/>
          </ac:spMkLst>
        </pc:spChg>
        <pc:spChg chg="add del mod ord">
          <ac:chgData name="izzet ---" userId="2cf7d1313ce73659" providerId="LiveId" clId="{A67D94BF-41C9-4EAE-8784-F6EE2461C69C}" dt="2024-10-16T17:15:44.078" v="12" actId="700"/>
          <ac:spMkLst>
            <pc:docMk/>
            <pc:sldMk cId="926424494" sldId="355"/>
            <ac:spMk id="5" creationId="{11744775-C72D-DFEF-2AA1-0D21318AC527}"/>
          </ac:spMkLst>
        </pc:spChg>
        <pc:spChg chg="add mod">
          <ac:chgData name="izzet ---" userId="2cf7d1313ce73659" providerId="LiveId" clId="{A67D94BF-41C9-4EAE-8784-F6EE2461C69C}" dt="2024-10-16T17:19:49.878" v="27" actId="1076"/>
          <ac:spMkLst>
            <pc:docMk/>
            <pc:sldMk cId="926424494" sldId="355"/>
            <ac:spMk id="6" creationId="{B1FF71E2-C022-4BCF-4454-0886F084C041}"/>
          </ac:spMkLst>
        </pc:spChg>
        <pc:picChg chg="add del mod ord">
          <ac:chgData name="izzet ---" userId="2cf7d1313ce73659" providerId="LiveId" clId="{A67D94BF-41C9-4EAE-8784-F6EE2461C69C}" dt="2024-10-16T17:25:45.470" v="31" actId="478"/>
          <ac:picMkLst>
            <pc:docMk/>
            <pc:sldMk cId="926424494" sldId="355"/>
            <ac:picMk id="8" creationId="{0EB3D8BC-BC31-12BF-528E-636FEC54AC49}"/>
          </ac:picMkLst>
        </pc:picChg>
        <pc:picChg chg="add mod ord">
          <ac:chgData name="izzet ---" userId="2cf7d1313ce73659" providerId="LiveId" clId="{A67D94BF-41C9-4EAE-8784-F6EE2461C69C}" dt="2024-10-16T17:25:50.994" v="33" actId="167"/>
          <ac:picMkLst>
            <pc:docMk/>
            <pc:sldMk cId="926424494" sldId="355"/>
            <ac:picMk id="10" creationId="{23DF0169-FC1B-6D9C-8037-7D539C773F52}"/>
          </ac:picMkLst>
        </pc:picChg>
      </pc:sldChg>
      <pc:sldChg chg="addSp delSp new del mod modClrScheme chgLayout">
        <pc:chgData name="izzet ---" userId="2cf7d1313ce73659" providerId="LiveId" clId="{A67D94BF-41C9-4EAE-8784-F6EE2461C69C}" dt="2024-10-16T17:12:17.590" v="6" actId="47"/>
        <pc:sldMkLst>
          <pc:docMk/>
          <pc:sldMk cId="2214015587" sldId="355"/>
        </pc:sldMkLst>
        <pc:spChg chg="del">
          <ac:chgData name="izzet ---" userId="2cf7d1313ce73659" providerId="LiveId" clId="{A67D94BF-41C9-4EAE-8784-F6EE2461C69C}" dt="2024-10-16T17:12:04.904" v="3" actId="700"/>
          <ac:spMkLst>
            <pc:docMk/>
            <pc:sldMk cId="2214015587" sldId="355"/>
            <ac:spMk id="2" creationId="{BD2BE505-E833-6715-D316-5AB6DEEBF54A}"/>
          </ac:spMkLst>
        </pc:spChg>
        <pc:spChg chg="del">
          <ac:chgData name="izzet ---" userId="2cf7d1313ce73659" providerId="LiveId" clId="{A67D94BF-41C9-4EAE-8784-F6EE2461C69C}" dt="2024-10-16T17:12:04.904" v="3" actId="700"/>
          <ac:spMkLst>
            <pc:docMk/>
            <pc:sldMk cId="2214015587" sldId="355"/>
            <ac:spMk id="3" creationId="{BF07A865-DC3D-0C41-678F-9E8EDB557D9C}"/>
          </ac:spMkLst>
        </pc:spChg>
        <pc:spChg chg="add del">
          <ac:chgData name="izzet ---" userId="2cf7d1313ce73659" providerId="LiveId" clId="{A67D94BF-41C9-4EAE-8784-F6EE2461C69C}" dt="2024-10-16T17:12:11.924" v="5" actId="22"/>
          <ac:spMkLst>
            <pc:docMk/>
            <pc:sldMk cId="2214015587" sldId="355"/>
            <ac:spMk id="5" creationId="{2E3D4EDF-4DBC-0427-2141-16B0E8D81F09}"/>
          </ac:spMkLst>
        </pc:spChg>
      </pc:sldChg>
      <pc:sldChg chg="add">
        <pc:chgData name="izzet ---" userId="2cf7d1313ce73659" providerId="LiveId" clId="{A67D94BF-41C9-4EAE-8784-F6EE2461C69C}" dt="2024-10-16T20:50:42.107" v="2511"/>
        <pc:sldMkLst>
          <pc:docMk/>
          <pc:sldMk cId="684776956" sldId="356"/>
        </pc:sldMkLst>
      </pc:sldChg>
      <pc:sldMasterChg chg="modTransition modSldLayout">
        <pc:chgData name="izzet ---" userId="2cf7d1313ce73659" providerId="LiveId" clId="{A67D94BF-41C9-4EAE-8784-F6EE2461C69C}" dt="2024-10-16T17:12:35.942" v="7"/>
        <pc:sldMasterMkLst>
          <pc:docMk/>
          <pc:sldMasterMk cId="2155516306" sldId="2147483851"/>
        </pc:sldMasterMkLst>
        <pc:sldLayoutChg chg="modTransition">
          <pc:chgData name="izzet ---" userId="2cf7d1313ce73659" providerId="LiveId" clId="{A67D94BF-41C9-4EAE-8784-F6EE2461C69C}" dt="2024-10-16T17:12:35.942" v="7"/>
          <pc:sldLayoutMkLst>
            <pc:docMk/>
            <pc:sldMasterMk cId="2155516306" sldId="2147483851"/>
            <pc:sldLayoutMk cId="2002190869" sldId="2147483852"/>
          </pc:sldLayoutMkLst>
        </pc:sldLayoutChg>
        <pc:sldLayoutChg chg="modTransition">
          <pc:chgData name="izzet ---" userId="2cf7d1313ce73659" providerId="LiveId" clId="{A67D94BF-41C9-4EAE-8784-F6EE2461C69C}" dt="2024-10-16T17:12:35.942" v="7"/>
          <pc:sldLayoutMkLst>
            <pc:docMk/>
            <pc:sldMasterMk cId="2155516306" sldId="2147483851"/>
            <pc:sldLayoutMk cId="2175082807" sldId="2147483857"/>
          </pc:sldLayoutMkLst>
        </pc:sldLayoutChg>
        <pc:sldLayoutChg chg="modTransition">
          <pc:chgData name="izzet ---" userId="2cf7d1313ce73659" providerId="LiveId" clId="{A67D94BF-41C9-4EAE-8784-F6EE2461C69C}" dt="2024-10-16T17:12:35.942" v="7"/>
          <pc:sldLayoutMkLst>
            <pc:docMk/>
            <pc:sldMasterMk cId="2155516306" sldId="2147483851"/>
            <pc:sldLayoutMk cId="1991884204" sldId="2147483858"/>
          </pc:sldLayoutMkLst>
        </pc:sldLayoutChg>
        <pc:sldLayoutChg chg="modTransition">
          <pc:chgData name="izzet ---" userId="2cf7d1313ce73659" providerId="LiveId" clId="{A67D94BF-41C9-4EAE-8784-F6EE2461C69C}" dt="2024-10-16T17:12:35.942" v="7"/>
          <pc:sldLayoutMkLst>
            <pc:docMk/>
            <pc:sldMasterMk cId="2155516306" sldId="2147483851"/>
            <pc:sldLayoutMk cId="885163683" sldId="2147483860"/>
          </pc:sldLayoutMkLst>
        </pc:sldLayoutChg>
        <pc:sldLayoutChg chg="delSp">
          <pc:chgData name="izzet ---" userId="2cf7d1313ce73659" providerId="LiveId" clId="{A67D94BF-41C9-4EAE-8784-F6EE2461C69C}" dt="2024-10-16T17:12:35.942" v="7"/>
          <pc:sldLayoutMkLst>
            <pc:docMk/>
            <pc:sldMasterMk cId="2155516306" sldId="2147483851"/>
            <pc:sldLayoutMk cId="1577021743" sldId="2147483863"/>
          </pc:sldLayoutMkLst>
          <pc:picChg chg="del">
            <ac:chgData name="izzet ---" userId="2cf7d1313ce73659" providerId="LiveId" clId="{A67D94BF-41C9-4EAE-8784-F6EE2461C69C}" dt="2024-10-16T17:12:35.942" v="7"/>
            <ac:picMkLst>
              <pc:docMk/>
              <pc:sldMasterMk cId="2155516306" sldId="2147483851"/>
              <pc:sldLayoutMk cId="1577021743" sldId="2147483863"/>
              <ac:picMk id="3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DE82F-D8B7-4462-AC42-10F603915FB4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07C89-8804-4576-9779-29D336FB69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150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12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A3FDB-E1FF-41D5-9DDE-74331BAB0AAA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94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9D739-FEAB-42C1-ACDA-E160A0DAD82C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50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07C89-8804-4576-9779-29D336FB6907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825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07C89-8804-4576-9779-29D336FB6907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007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07C89-8804-4576-9779-29D336FB6907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0117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7C89-8804-4576-9779-29D336FB6907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9498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07C89-8804-4576-9779-29D336FB6907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492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A89F0C-E9FB-DE09-5F4B-B561C18EE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2D4D197-AD7B-E01B-594D-87CDE774D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300ED4A-023D-C15D-F1C3-449C5EA8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B554B0B-66F0-EA9E-3BF2-C7F05333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8BDA863-BF65-D115-6026-C70AD8B29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219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F02256-4368-FEA0-7DC0-E0AE764D9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5D73E05-9FC6-22C3-686C-603D22935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D4BFAB-85EA-D9A8-3001-46ED4978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CFB03B7-F9D1-4801-9232-640E7CF8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EE73AB-D88F-7066-A83B-8E53CBE98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841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EFF5EF6-A37C-E80F-42D9-5B8EFB532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7543D10-D1C8-58BA-8E0E-09097A7AF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889AABE-F988-7FCB-2B77-9B991486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F360614-667B-9C68-D3A1-BE8F0B874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9A5E241-82E4-2F27-53BE-E725CA04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7944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7021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6EB179-6A25-ECC2-B9C5-B1ED029A4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B46FBE-E916-70E2-52CB-CC735FC4A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776ADC8-9676-DB4A-B4E9-1C24B46C1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3CE639A-6C22-9B5B-DC4E-0E41B8C4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228BDA8-6CDA-5F2E-21CA-5B7EB09C3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653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58A3BB-EB00-CE1B-57B0-D0B8A6B9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7822C6-3125-F6A6-7A90-C1722D492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70B89AB-DC58-BD29-6471-55ECBE25A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E26E132-C6D7-7167-BFEE-A8A37F898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5EFD9AD-709A-B845-63A5-4037E246E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180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FB5A42-9AEA-241B-8A6E-CE590A0BD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8C24D2-DE83-3956-D0F7-ECB88378A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06482C5-2250-0FB1-05EC-CDED18EBF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3F9175-3A99-AB8F-C56D-0339CABD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2198A29-E0E0-974E-11E2-9D00D155E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3314376-48BD-F5BD-1F0F-A07ACF27B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026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79C252-1401-EBCD-A5EF-8B4D6DA1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2D2B3F5-7312-E373-BD0F-737EA7C49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9E23BCC-D4CC-1FFB-3035-9530B6DF8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30B3D08-E73C-6065-47ED-04F898F87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11D675D-61FD-B855-1960-54DC6CB80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10068CE-FC47-4DC4-F2B9-93832531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3FB2550-6ED6-5EA6-84ED-AE75EC0F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F3E05D6-65FE-78E6-2D4F-AF7C6D74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1011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44599E-E077-2E04-ABEE-72AC8BB8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46E4D1C-6D19-4B19-43B1-547EBC9C9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69A5A01-0459-EBC2-81D9-443C00BC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DC0C66C-2C26-5A34-6863-69AE55E7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5082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F2D56FE-4CE6-6559-12CC-69AC66D8C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68AB9F9-9ABC-698B-F907-90E9ABE27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BB6558A-DE2D-F6E7-9E1B-34FEB2955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1884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C8A66D-32EF-9784-CA58-76E094D9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125394-D32D-3922-CD4E-A757FF6A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2912DB3-407C-996F-439B-DB1CA51BC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5FB72ED-FD89-6DEF-F280-BA8FC8EA1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B4FA5D1-A7F8-3E39-DE6C-FCDC4A2D9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6D61658-55CF-47DA-3E14-13C09417E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063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5EF887-8B0D-7C16-DCF1-9FC954BC5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80C09ED-D92B-BA83-2352-E15676C25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D231C8E-49E0-2E0B-3A72-DBDAB6B61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9950369-9084-CDA9-D145-5D32E7E3A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00BCE7C-49CE-9B36-B39D-2F400DAA6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0E195B2-9A76-726B-B76D-72DBDC524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5163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4FAE61A-11AD-EFD9-F008-E12B64019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8E09803-2D21-9B69-EF2E-F89FA05F0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619D554-15F8-952A-099E-D93C97AB4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CA8A4-03A0-4CA2-A1C6-17C33F95EC9C}" type="datetimeFigureOut">
              <a:rPr lang="tr-TR" smtClean="0"/>
              <a:t>29.10.2024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DC59251-D381-31EF-0AAE-395F28DBE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90C5B36-FB4B-3E19-E3D2-CD824A172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B55CF-4879-4A51-8F53-4DA796BEBB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551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2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23DF0169-FC1B-6D9C-8037-7D539C773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1FF71E2-C022-4BCF-4454-0886F084C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156" y="5886637"/>
            <a:ext cx="16904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EYLÜL - 2024</a:t>
            </a:r>
          </a:p>
        </p:txBody>
      </p:sp>
    </p:spTree>
    <p:extLst>
      <p:ext uri="{BB962C8B-B14F-4D97-AF65-F5344CB8AC3E}">
        <p14:creationId xmlns:p14="http://schemas.microsoft.com/office/powerpoint/2010/main" val="926424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8F7A098-67D0-7F89-3118-8A239753A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Dikdörtgen 45"/>
          <p:cNvSpPr/>
          <p:nvPr/>
        </p:nvSpPr>
        <p:spPr>
          <a:xfrm>
            <a:off x="689330" y="1426700"/>
            <a:ext cx="4231013" cy="379844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854"/>
            <a:ext cx="12192000" cy="109789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SINAV KAÇ OTURUM OLACAK?</a:t>
            </a:r>
            <a:endParaRPr lang="vi-VN" dirty="0"/>
          </a:p>
        </p:txBody>
      </p:sp>
      <p:sp>
        <p:nvSpPr>
          <p:cNvPr id="5" name="Title 13"/>
          <p:cNvSpPr txBox="1">
            <a:spLocks/>
          </p:cNvSpPr>
          <p:nvPr/>
        </p:nvSpPr>
        <p:spPr>
          <a:xfrm>
            <a:off x="6312024" y="2780928"/>
            <a:ext cx="4722560" cy="135421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tr-TR" sz="40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 Condensed" panose="02000000000000000000" pitchFamily="2" charset="0"/>
              </a:rPr>
              <a:t>Sınav sayısal ve sözel  2 bölümden oluşacak.</a:t>
            </a:r>
            <a:endParaRPr lang="en-US" sz="4000" b="1" i="1" dirty="0">
              <a:solidFill>
                <a:schemeClr val="accent5">
                  <a:lumMod val="75000"/>
                </a:schemeClr>
              </a:solidFill>
              <a:latin typeface="+mj-lt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271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41BB984-6D34-F806-94C9-D00E82E82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920"/>
            <a:ext cx="12192000" cy="79208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SINAV SÜRESİ VE BAŞLAMA SAATİ?</a:t>
            </a:r>
            <a:br>
              <a:rPr lang="en-US" dirty="0"/>
            </a:br>
            <a:endParaRPr lang="vi-VN" dirty="0"/>
          </a:p>
        </p:txBody>
      </p:sp>
      <p:pic>
        <p:nvPicPr>
          <p:cNvPr id="1027" name="Picture 3" descr="C:\Users\muhammed\Desktop\ata deneme sınavı nisan\im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519" y="1659767"/>
            <a:ext cx="2736304" cy="3183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7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259971"/>
              </p:ext>
            </p:extLst>
          </p:nvPr>
        </p:nvGraphicFramePr>
        <p:xfrm>
          <a:off x="3863752" y="3713955"/>
          <a:ext cx="7848873" cy="16439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11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9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583">
                <a:tc gridSpan="4">
                  <a:txBody>
                    <a:bodyPr/>
                    <a:lstStyle/>
                    <a:p>
                      <a:pPr algn="ctr"/>
                      <a:r>
                        <a:rPr lang="tr-TR" sz="1800" dirty="0"/>
                        <a:t>Sayısal</a:t>
                      </a:r>
                      <a:r>
                        <a:rPr lang="tr-TR" sz="1800" baseline="0" dirty="0"/>
                        <a:t> Bölüm</a:t>
                      </a:r>
                      <a:endParaRPr lang="tr-TR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91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/>
                        <a:t>Soru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Sınav</a:t>
                      </a:r>
                      <a:r>
                        <a:rPr lang="tr-TR" sz="1800" b="1" baseline="0" dirty="0"/>
                        <a:t> Başlama Saati</a:t>
                      </a:r>
                      <a:endParaRPr lang="tr-T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Sınav Süresi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64">
                <a:tc>
                  <a:txBody>
                    <a:bodyPr/>
                    <a:lstStyle/>
                    <a:p>
                      <a:r>
                        <a:rPr lang="tr-TR" sz="1800" b="1" dirty="0"/>
                        <a:t>Matematik</a:t>
                      </a:r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40</a:t>
                      </a:r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11.30</a:t>
                      </a:r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80 Dakika</a:t>
                      </a:r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64">
                <a:tc>
                  <a:txBody>
                    <a:bodyPr/>
                    <a:lstStyle/>
                    <a:p>
                      <a:r>
                        <a:rPr lang="tr-TR" sz="1800" b="1" dirty="0"/>
                        <a:t>Fen ve Teknoloji</a:t>
                      </a:r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8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371285"/>
              </p:ext>
            </p:extLst>
          </p:nvPr>
        </p:nvGraphicFramePr>
        <p:xfrm>
          <a:off x="3863753" y="1031715"/>
          <a:ext cx="7848872" cy="2401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3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2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3949">
                <a:tc gridSpan="4">
                  <a:txBody>
                    <a:bodyPr/>
                    <a:lstStyle/>
                    <a:p>
                      <a:pPr algn="ctr"/>
                      <a:r>
                        <a:rPr lang="tr-TR" sz="1800" dirty="0"/>
                        <a:t>Sözel Bölüm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650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Soru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Sınav</a:t>
                      </a:r>
                      <a:r>
                        <a:rPr lang="tr-TR" sz="1800" b="1" baseline="0" dirty="0"/>
                        <a:t> Başlama Saati</a:t>
                      </a:r>
                      <a:endParaRPr lang="tr-T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Sınav Süresi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198">
                <a:tc>
                  <a:txBody>
                    <a:bodyPr/>
                    <a:lstStyle/>
                    <a:p>
                      <a:r>
                        <a:rPr lang="tr-TR" sz="1800" b="1" dirty="0"/>
                        <a:t>Türkçe</a:t>
                      </a:r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50</a:t>
                      </a:r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09.30</a:t>
                      </a:r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/>
                        <a:t>75 Dakika</a:t>
                      </a:r>
                    </a:p>
                    <a:p>
                      <a:pPr algn="ctr"/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98">
                <a:tc>
                  <a:txBody>
                    <a:bodyPr/>
                    <a:lstStyle/>
                    <a:p>
                      <a:r>
                        <a:rPr lang="tr-TR" sz="1800" b="1" dirty="0"/>
                        <a:t>İnkılâp Tarihi</a:t>
                      </a:r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198">
                <a:tc>
                  <a:txBody>
                    <a:bodyPr/>
                    <a:lstStyle/>
                    <a:p>
                      <a:r>
                        <a:rPr lang="tr-TR" sz="1800" b="1" dirty="0"/>
                        <a:t>Din Kültürü ve A.B.</a:t>
                      </a:r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1800" b="1" dirty="0"/>
                        <a:t>Yabancı Dil</a:t>
                      </a:r>
                      <a:endParaRPr lang="tr-TR" sz="1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70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2549347-5039-F15E-AA29-8728E0A67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Dikdörtgen 45"/>
          <p:cNvSpPr/>
          <p:nvPr/>
        </p:nvSpPr>
        <p:spPr>
          <a:xfrm>
            <a:off x="849085" y="2209800"/>
            <a:ext cx="4397829" cy="24384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18" t="-32631" r="-7822" b="-39133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79208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SINAV ZORUNLU MU?</a:t>
            </a:r>
            <a:br>
              <a:rPr lang="en-US" dirty="0"/>
            </a:br>
            <a:endParaRPr lang="vi-VN" dirty="0"/>
          </a:p>
        </p:txBody>
      </p:sp>
      <p:sp>
        <p:nvSpPr>
          <p:cNvPr id="8" name="Title 13"/>
          <p:cNvSpPr txBox="1">
            <a:spLocks/>
          </p:cNvSpPr>
          <p:nvPr/>
        </p:nvSpPr>
        <p:spPr>
          <a:xfrm>
            <a:off x="5697443" y="2852936"/>
            <a:ext cx="5950271" cy="135421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tr-TR" sz="40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Sınava isteyen öğrenciler girecek, zorunlu olmayacak.</a:t>
            </a:r>
            <a:endParaRPr lang="en-US" sz="4000" b="1" i="1" dirty="0">
              <a:solidFill>
                <a:schemeClr val="accent5">
                  <a:lumMod val="50000"/>
                </a:schemeClr>
              </a:solidFill>
              <a:latin typeface="+mj-lt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8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35FD759-C5F4-9785-3453-9D1E2A88C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79208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MERKEZİ YERLEŞTİRME NASIL OLACAK?</a:t>
            </a:r>
            <a:br>
              <a:rPr lang="en-US" dirty="0"/>
            </a:br>
            <a:endParaRPr lang="vi-VN" dirty="0"/>
          </a:p>
        </p:txBody>
      </p:sp>
      <p:sp>
        <p:nvSpPr>
          <p:cNvPr id="8" name="Title 13"/>
          <p:cNvSpPr txBox="1">
            <a:spLocks/>
          </p:cNvSpPr>
          <p:nvPr/>
        </p:nvSpPr>
        <p:spPr>
          <a:xfrm>
            <a:off x="6096000" y="1306427"/>
            <a:ext cx="5762672" cy="449353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tr-TR" sz="2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1-Sınav Puanı,</a:t>
            </a:r>
          </a:p>
          <a:p>
            <a:r>
              <a:rPr lang="tr-TR" sz="2800" b="1" i="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2-Ortaöğretim Başarı Puanı,</a:t>
            </a:r>
          </a:p>
          <a:p>
            <a:r>
              <a:rPr lang="tr-TR" sz="2800" b="1" i="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3-Yıl Sonu Başarı Puanı Üstünlüğü </a:t>
            </a:r>
            <a:r>
              <a:rPr lang="tr-TR" sz="2000" b="1" i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" panose="02000000000000000000" pitchFamily="2" charset="0"/>
              </a:rPr>
              <a:t>(sırasıyla 8,7 ve 6. Sınıf)</a:t>
            </a:r>
            <a:endParaRPr lang="tr-TR" sz="2800" b="1" i="1" dirty="0">
              <a:solidFill>
                <a:schemeClr val="bg2">
                  <a:lumMod val="25000"/>
                </a:schemeClr>
              </a:solidFill>
              <a:latin typeface="+mn-lt"/>
              <a:ea typeface="Roboto Condensed" panose="02000000000000000000" pitchFamily="2" charset="0"/>
            </a:endParaRPr>
          </a:p>
          <a:p>
            <a:r>
              <a:rPr lang="tr-TR" sz="2800" b="1" i="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3-8. Sınıf Özürsüz Devamsızlık,</a:t>
            </a:r>
          </a:p>
          <a:p>
            <a:r>
              <a:rPr lang="tr-TR" sz="2800" b="1" i="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4-Tercih önceliği,</a:t>
            </a:r>
          </a:p>
          <a:p>
            <a:r>
              <a:rPr lang="tr-TR" sz="2800" b="1" i="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5-Öğrencinin Yaşı (küçük olana)</a:t>
            </a:r>
          </a:p>
          <a:p>
            <a:r>
              <a:rPr lang="tr-TR" sz="2800" b="1" i="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EN FAZLA 10 TERCİH</a:t>
            </a:r>
          </a:p>
          <a:p>
            <a:r>
              <a:rPr lang="tr-TR" sz="2000" b="1" i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" panose="02000000000000000000" pitchFamily="2" charset="0"/>
              </a:rPr>
              <a:t>Öncelikle sınav puanına bakılacak eşitlik olması durumunda sırasıyla diğer kriterlere bakılacak.</a:t>
            </a:r>
          </a:p>
          <a:p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+mj-lt"/>
              <a:ea typeface="Roboto Condensed" panose="02000000000000000000" pitchFamily="2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46040" y="1306427"/>
            <a:ext cx="4896544" cy="39761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99728" y="1740212"/>
            <a:ext cx="48965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MERKEZİ</a:t>
            </a:r>
            <a:r>
              <a:rPr lang="tr-T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YERLEŞTİRMEDE </a:t>
            </a:r>
          </a:p>
          <a:p>
            <a:pPr algn="ctr"/>
            <a:r>
              <a:rPr lang="tr-TR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KRİTERLER</a:t>
            </a:r>
          </a:p>
        </p:txBody>
      </p:sp>
    </p:spTree>
    <p:extLst>
      <p:ext uri="{BB962C8B-B14F-4D97-AF65-F5344CB8AC3E}">
        <p14:creationId xmlns:p14="http://schemas.microsoft.com/office/powerpoint/2010/main" val="1808749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FB41105-E8FC-C424-DC26-43B3C7C9E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Dikdörtgen 45"/>
          <p:cNvSpPr/>
          <p:nvPr/>
        </p:nvSpPr>
        <p:spPr>
          <a:xfrm>
            <a:off x="664027" y="1356995"/>
            <a:ext cx="4403711" cy="387761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79208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YEREL YERLEŞTİRME NASIL OLACAK?</a:t>
            </a:r>
            <a:br>
              <a:rPr lang="en-US" dirty="0"/>
            </a:br>
            <a:endParaRPr lang="vi-VN" dirty="0"/>
          </a:p>
        </p:txBody>
      </p:sp>
      <p:sp>
        <p:nvSpPr>
          <p:cNvPr id="8" name="Title 13"/>
          <p:cNvSpPr txBox="1">
            <a:spLocks/>
          </p:cNvSpPr>
          <p:nvPr/>
        </p:nvSpPr>
        <p:spPr>
          <a:xfrm>
            <a:off x="5580853" y="2587915"/>
            <a:ext cx="6098032" cy="141577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tr-TR" sz="2800" b="1" dirty="0">
                <a:solidFill>
                  <a:schemeClr val="accent5">
                    <a:lumMod val="50000"/>
                  </a:schemeClr>
                </a:solidFill>
              </a:rPr>
              <a:t>Okulların türü, okulların kontenjanı, okulların bulundukları yere göre ortaöğretim kayıt alanları oluşturulacak.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+mj-lt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492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9E5BF66-0578-4652-0B75-1A7A4DCAC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3"/>
          <p:cNvSpPr txBox="1">
            <a:spLocks/>
          </p:cNvSpPr>
          <p:nvPr/>
        </p:nvSpPr>
        <p:spPr>
          <a:xfrm>
            <a:off x="6429328" y="1712787"/>
            <a:ext cx="5762672" cy="332398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tr-TR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1-Öğrencinin İkamet Adresi,</a:t>
            </a:r>
          </a:p>
          <a:p>
            <a:r>
              <a:rPr lang="tr-TR" sz="28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2-Ortaöğretim Başarı Puanı,</a:t>
            </a:r>
          </a:p>
          <a:p>
            <a:r>
              <a:rPr lang="tr-TR" sz="28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3-8. Sınıf Özürsüz Devamsızlık,</a:t>
            </a:r>
          </a:p>
          <a:p>
            <a:r>
              <a:rPr lang="tr-TR" sz="28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4-Yıl Sonu Başarı Puanı Üstünlüğü </a:t>
            </a:r>
            <a:r>
              <a:rPr lang="tr-TR" sz="2400" b="1" i="1" dirty="0">
                <a:solidFill>
                  <a:schemeClr val="bg2">
                    <a:lumMod val="25000"/>
                  </a:schemeClr>
                </a:solidFill>
                <a:latin typeface="+mj-lt"/>
                <a:ea typeface="Roboto Condensed" panose="02000000000000000000" pitchFamily="2" charset="0"/>
              </a:rPr>
              <a:t>(Sırasıyla 8,7 ve 6. sınıf)</a:t>
            </a:r>
          </a:p>
          <a:p>
            <a:endParaRPr lang="tr-TR" sz="2400" b="1" i="1" dirty="0">
              <a:solidFill>
                <a:schemeClr val="bg2">
                  <a:lumMod val="25000"/>
                </a:schemeClr>
              </a:solidFill>
              <a:latin typeface="+mj-lt"/>
              <a:ea typeface="Roboto Condensed" panose="02000000000000000000" pitchFamily="2" charset="0"/>
            </a:endParaRPr>
          </a:p>
          <a:p>
            <a:r>
              <a:rPr lang="tr-TR" sz="24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Sırasıyla bu kriterlere göre yapılacak.</a:t>
            </a:r>
          </a:p>
          <a:p>
            <a:r>
              <a:rPr lang="tr-TR" sz="24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 EN FAZLA 5 TERCİH </a:t>
            </a:r>
            <a:endParaRPr lang="tr-TR" sz="2800" b="1" i="1" dirty="0">
              <a:solidFill>
                <a:schemeClr val="accent5">
                  <a:lumMod val="75000"/>
                </a:schemeClr>
              </a:solidFill>
              <a:latin typeface="+mj-lt"/>
              <a:ea typeface="Roboto Condensed" panose="02000000000000000000" pitchFamily="2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06668" y="1727447"/>
            <a:ext cx="4815992" cy="33547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806668" y="2244093"/>
            <a:ext cx="48159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YEREL YERLEŞTİRMEDE </a:t>
            </a:r>
          </a:p>
          <a:p>
            <a:pPr algn="ctr"/>
            <a:r>
              <a:rPr lang="tr-TR" sz="5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KRİTERLER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" y="765815"/>
            <a:ext cx="12192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r-TR" sz="36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YEREL YERLEŞTİRME NASIL OLACAK?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213830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14EF64-B84B-971A-CB08-53D8A5A7A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Dikdörtgen 45"/>
          <p:cNvSpPr/>
          <p:nvPr/>
        </p:nvSpPr>
        <p:spPr>
          <a:xfrm>
            <a:off x="827314" y="1533162"/>
            <a:ext cx="4112366" cy="359059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79208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TERCİHLER NASIL YAPILACAK?</a:t>
            </a:r>
            <a:br>
              <a:rPr lang="en-US" dirty="0"/>
            </a:br>
            <a:endParaRPr lang="vi-VN" dirty="0"/>
          </a:p>
        </p:txBody>
      </p:sp>
      <p:sp>
        <p:nvSpPr>
          <p:cNvPr id="8" name="Title 13"/>
          <p:cNvSpPr txBox="1">
            <a:spLocks/>
          </p:cNvSpPr>
          <p:nvPr/>
        </p:nvSpPr>
        <p:spPr>
          <a:xfrm>
            <a:off x="5124972" y="1420242"/>
            <a:ext cx="6620714" cy="3816429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tr-TR" b="1" i="1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</a:rPr>
              <a:t>Tercihlerde öğrencinin karşısına</a:t>
            </a:r>
          </a:p>
          <a:p>
            <a:endParaRPr lang="tr-TR" sz="2800" b="1" i="1" dirty="0">
              <a:solidFill>
                <a:schemeClr val="accent3"/>
              </a:solidFill>
              <a:latin typeface="+mj-lt"/>
              <a:ea typeface="Roboto Condensed" panose="02000000000000000000" pitchFamily="2" charset="0"/>
            </a:endParaRPr>
          </a:p>
          <a:p>
            <a:r>
              <a:rPr lang="tr-TR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 Condensed" panose="02000000000000000000" pitchFamily="2" charset="0"/>
              </a:rPr>
              <a:t>1-Yerel Yerleştirme</a:t>
            </a:r>
          </a:p>
          <a:p>
            <a:r>
              <a:rPr lang="tr-TR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 Condensed" panose="02000000000000000000" pitchFamily="2" charset="0"/>
              </a:rPr>
              <a:t>2-Merkezi Yerleştirme,</a:t>
            </a:r>
          </a:p>
          <a:p>
            <a:r>
              <a:rPr lang="tr-TR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 Condensed" panose="02000000000000000000" pitchFamily="2" charset="0"/>
              </a:rPr>
              <a:t>3-Pansiyonlu Okullara Yerleştirme </a:t>
            </a:r>
            <a:endParaRPr lang="tr-TR" sz="2000" b="1" i="1" dirty="0">
              <a:solidFill>
                <a:schemeClr val="accent5">
                  <a:lumMod val="75000"/>
                </a:schemeClr>
              </a:solidFill>
              <a:latin typeface="+mj-lt"/>
              <a:ea typeface="Roboto Condensed" panose="02000000000000000000" pitchFamily="2" charset="0"/>
            </a:endParaRPr>
          </a:p>
          <a:p>
            <a:endParaRPr lang="tr-TR" sz="2000" b="1" i="1" dirty="0">
              <a:solidFill>
                <a:schemeClr val="accent5">
                  <a:lumMod val="75000"/>
                </a:schemeClr>
              </a:solidFill>
              <a:latin typeface="+mj-lt"/>
              <a:ea typeface="Roboto Condensed" panose="02000000000000000000" pitchFamily="2" charset="0"/>
            </a:endParaRPr>
          </a:p>
          <a:p>
            <a:r>
              <a:rPr lang="tr-TR" sz="2000" b="1" i="1" dirty="0">
                <a:solidFill>
                  <a:schemeClr val="bg2">
                    <a:lumMod val="25000"/>
                  </a:schemeClr>
                </a:solidFill>
                <a:latin typeface="+mj-lt"/>
                <a:ea typeface="Roboto Condensed" panose="02000000000000000000" pitchFamily="2" charset="0"/>
              </a:rPr>
              <a:t>ekranı olmak üzere 3 tercih ekranı çıkacak. Yerel yerleştirme tercihi yapmak zorunlu olup, yerel yerleştirme yapmayan öğrencilere diğer tercih ekranları açılmayacak.</a:t>
            </a:r>
            <a:endParaRPr lang="en-US" sz="2000" b="1" i="1" dirty="0">
              <a:solidFill>
                <a:schemeClr val="bg2">
                  <a:lumMod val="25000"/>
                </a:schemeClr>
              </a:solidFill>
              <a:latin typeface="+mj-lt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0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5D20F8F-9957-B8BA-FF7E-06D52D16D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" y="692204"/>
            <a:ext cx="12191999" cy="790929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+mn-lt"/>
              </a:rPr>
              <a:t>MERKEZİ SINAV (LGS) İLE ÖĞRENCİ ALAN OKULLAR</a:t>
            </a:r>
            <a:endParaRPr lang="tr-TR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103312" y="1853249"/>
            <a:ext cx="8946541" cy="3110638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chemeClr val="tx1"/>
                </a:solidFill>
              </a:rPr>
              <a:t>FEN LİSELERİ</a:t>
            </a:r>
          </a:p>
          <a:p>
            <a:r>
              <a:rPr lang="tr-TR" sz="3200" dirty="0">
                <a:solidFill>
                  <a:schemeClr val="tx1"/>
                </a:solidFill>
              </a:rPr>
              <a:t>SOSYAL BİLİMLER LİSELERİ</a:t>
            </a:r>
          </a:p>
          <a:p>
            <a:r>
              <a:rPr lang="tr-TR" sz="3200" dirty="0">
                <a:solidFill>
                  <a:schemeClr val="tx1"/>
                </a:solidFill>
              </a:rPr>
              <a:t>PROJE OKULLARI</a:t>
            </a:r>
          </a:p>
          <a:p>
            <a:r>
              <a:rPr lang="tr-TR" sz="3200" dirty="0">
                <a:solidFill>
                  <a:schemeClr val="tx1"/>
                </a:solidFill>
              </a:rPr>
              <a:t>MESLEK ve TEKNİK ANADOLU LİSELERİNİN BAZI BÖLÜMLERİ</a:t>
            </a:r>
          </a:p>
        </p:txBody>
      </p:sp>
    </p:spTree>
    <p:extLst>
      <p:ext uri="{BB962C8B-B14F-4D97-AF65-F5344CB8AC3E}">
        <p14:creationId xmlns:p14="http://schemas.microsoft.com/office/powerpoint/2010/main" val="123586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740DD66-17DB-791B-B19D-1DE5E6EDD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210002"/>
            <a:ext cx="12192000" cy="73433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700" b="1" dirty="0"/>
              <a:t>SINAVLA ÖĞRENCİ ALAN FEN</a:t>
            </a:r>
            <a:r>
              <a:rPr lang="tr-TR" sz="3700" dirty="0"/>
              <a:t> </a:t>
            </a:r>
            <a:r>
              <a:rPr lang="tr-TR" sz="3700" b="1" dirty="0"/>
              <a:t>LİSELERİ</a:t>
            </a:r>
          </a:p>
        </p:txBody>
      </p:sp>
      <p:graphicFrame>
        <p:nvGraphicFramePr>
          <p:cNvPr id="10" name="İçerik Yer Tutucusu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30076877"/>
              </p:ext>
            </p:extLst>
          </p:nvPr>
        </p:nvGraphicFramePr>
        <p:xfrm>
          <a:off x="869374" y="1067249"/>
          <a:ext cx="10453252" cy="4316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9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2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53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256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Okul Adı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Okul Türü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Öğretim Süresi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Yabancı Dili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Kont.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Taban Puanı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Taban Yüzdelik Dilimi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24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ALTINORDU / Ordu Fen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Fen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yıl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İngilizce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rgbClr val="000000"/>
                          </a:solidFill>
                          <a:effectLst/>
                        </a:rPr>
                        <a:t>461,12</a:t>
                      </a:r>
                      <a:endParaRPr lang="tr-TR" dirty="0">
                        <a:effectLst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2,87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833"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FATSA / Fatsa Fen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Fen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yıl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İngilizce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440,52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5,94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511">
                <a:tc>
                  <a:txBody>
                    <a:bodyPr/>
                    <a:lstStyle/>
                    <a:p>
                      <a:pPr algn="l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ÜNYE / Ünye Fen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Fen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yıl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İngilizce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429,94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7,69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57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AYBASTI / Aybastı Fen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Fen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yıl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İngilizce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343,08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26,06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56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GÖLKÖY / Gölköy Fen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Fen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yıl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İngilizce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309,63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35,47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62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3734B83-DC34-9460-7816-E68EAA506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İçerik Yer Tutucusu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7762430"/>
              </p:ext>
            </p:extLst>
          </p:nvPr>
        </p:nvGraphicFramePr>
        <p:xfrm>
          <a:off x="7548800" y="1278026"/>
          <a:ext cx="3311611" cy="3780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1327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447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447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Altınordu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447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447">
                <a:tc>
                  <a:txBody>
                    <a:bodyPr/>
                    <a:lstStyle/>
                    <a:p>
                      <a:r>
                        <a:rPr lang="tr-TR" sz="1400" b="1" dirty="0"/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461,12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447">
                <a:tc>
                  <a:txBody>
                    <a:bodyPr/>
                    <a:lstStyle/>
                    <a:p>
                      <a:r>
                        <a:rPr lang="tr-TR" sz="1400" b="1" dirty="0"/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2,87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447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447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447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20" y="1240957"/>
            <a:ext cx="6549081" cy="3817972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9B281AD4-D82C-E1B4-050C-6F90F8ABB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19" y="1278025"/>
            <a:ext cx="6549081" cy="65886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700" b="1" dirty="0"/>
              <a:t>Ordu Fen Lisesi</a:t>
            </a:r>
          </a:p>
        </p:txBody>
      </p:sp>
    </p:spTree>
    <p:extLst>
      <p:ext uri="{BB962C8B-B14F-4D97-AF65-F5344CB8AC3E}">
        <p14:creationId xmlns:p14="http://schemas.microsoft.com/office/powerpoint/2010/main" val="1548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8AB3BB4D-81A4-4E2E-8AA6-75F50B79A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LGS SINAVINA KAÇ KİŞİ GİRDİ?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121691" y="1868713"/>
            <a:ext cx="9948618" cy="4583723"/>
          </a:xfrm>
        </p:spPr>
        <p:txBody>
          <a:bodyPr>
            <a:no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Millî Eğitim Bakanlığı tarafından BAŞVURULARI otomatik gerçekleştirilen </a:t>
            </a:r>
            <a:r>
              <a:rPr lang="de-DE" b="1" dirty="0"/>
              <a:t>1 m</a:t>
            </a:r>
            <a:r>
              <a:rPr lang="tr-TR" b="1" dirty="0"/>
              <a:t>i</a:t>
            </a:r>
            <a:r>
              <a:rPr lang="de-DE" b="1" dirty="0" err="1"/>
              <a:t>lyon</a:t>
            </a:r>
            <a:r>
              <a:rPr lang="de-DE" b="1" dirty="0"/>
              <a:t> 38 b</a:t>
            </a:r>
            <a:r>
              <a:rPr lang="tr-TR" b="1" dirty="0"/>
              <a:t>i</a:t>
            </a:r>
            <a:r>
              <a:rPr lang="de-DE" b="1" dirty="0"/>
              <a:t>n 544</a:t>
            </a:r>
            <a:r>
              <a:rPr lang="de-DE" dirty="0"/>
              <a:t> </a:t>
            </a:r>
            <a:r>
              <a:rPr lang="tr-TR" dirty="0"/>
              <a:t>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öğrenciden </a:t>
            </a:r>
          </a:p>
          <a:p>
            <a:pPr marL="0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yüzde </a:t>
            </a:r>
            <a:r>
              <a:rPr lang="tr-TR" b="1" dirty="0"/>
              <a:t>95,61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Merkezi 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Sınava girdi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200" dirty="0"/>
              <a:t>992 bin 906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’sı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sınava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katıldı.</a:t>
            </a:r>
          </a:p>
        </p:txBody>
      </p:sp>
    </p:spTree>
    <p:extLst>
      <p:ext uri="{BB962C8B-B14F-4D97-AF65-F5344CB8AC3E}">
        <p14:creationId xmlns:p14="http://schemas.microsoft.com/office/powerpoint/2010/main" val="391495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AF5DA530-9F36-EB79-131C-1D1FF20F3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7229204"/>
              </p:ext>
            </p:extLst>
          </p:nvPr>
        </p:nvGraphicFramePr>
        <p:xfrm>
          <a:off x="7516438" y="821777"/>
          <a:ext cx="3608173" cy="4266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0112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82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082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Fatsa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082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082">
                <a:tc>
                  <a:txBody>
                    <a:bodyPr/>
                    <a:lstStyle/>
                    <a:p>
                      <a:r>
                        <a:rPr lang="tr-TR" sz="1400" b="1" dirty="0"/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rgbClr val="000000"/>
                          </a:solidFill>
                          <a:effectLst/>
                        </a:rPr>
                        <a:t>440,52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082">
                <a:tc>
                  <a:txBody>
                    <a:bodyPr/>
                    <a:lstStyle/>
                    <a:p>
                      <a:r>
                        <a:rPr lang="tr-TR" sz="1400" b="1" dirty="0"/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5.94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082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706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706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57" y="797561"/>
            <a:ext cx="6549081" cy="4290231"/>
          </a:xfrm>
          <a:prstGeom prst="rect">
            <a:avLst/>
          </a:prstGeom>
        </p:spPr>
      </p:pic>
      <p:sp>
        <p:nvSpPr>
          <p:cNvPr id="6" name="Unvan 1">
            <a:extLst>
              <a:ext uri="{FF2B5EF4-FFF2-40B4-BE49-F238E27FC236}">
                <a16:creationId xmlns:a16="http://schemas.microsoft.com/office/drawing/2014/main" id="{ECC602F8-E114-4174-9CD4-661EEDF9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357" y="831173"/>
            <a:ext cx="6549081" cy="81257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700" b="1" dirty="0"/>
              <a:t>Fatsa Fen Lisesi</a:t>
            </a:r>
          </a:p>
        </p:txBody>
      </p:sp>
    </p:spTree>
    <p:extLst>
      <p:ext uri="{BB962C8B-B14F-4D97-AF65-F5344CB8AC3E}">
        <p14:creationId xmlns:p14="http://schemas.microsoft.com/office/powerpoint/2010/main" val="1926614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5D339B7-FCB1-7147-FF5E-99129CAC7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985" y="783163"/>
            <a:ext cx="6078963" cy="4361640"/>
          </a:xfrm>
          <a:prstGeom prst="rect">
            <a:avLst/>
          </a:prstGeom>
        </p:spPr>
      </p:pic>
      <p:graphicFrame>
        <p:nvGraphicFramePr>
          <p:cNvPr id="9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3699581"/>
              </p:ext>
            </p:extLst>
          </p:nvPr>
        </p:nvGraphicFramePr>
        <p:xfrm>
          <a:off x="7261948" y="819083"/>
          <a:ext cx="3608173" cy="43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0112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82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082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082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082">
                <a:tc>
                  <a:txBody>
                    <a:bodyPr/>
                    <a:lstStyle/>
                    <a:p>
                      <a:r>
                        <a:rPr lang="tr-TR" sz="1400" b="1" dirty="0"/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rgbClr val="000000"/>
                          </a:solidFill>
                          <a:effectLst/>
                        </a:rPr>
                        <a:t>429,94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082">
                <a:tc>
                  <a:txBody>
                    <a:bodyPr/>
                    <a:lstStyle/>
                    <a:p>
                      <a:r>
                        <a:rPr lang="tr-TR" sz="1400" b="1" dirty="0"/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7,69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706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706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706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Unvan 1">
            <a:extLst>
              <a:ext uri="{FF2B5EF4-FFF2-40B4-BE49-F238E27FC236}">
                <a16:creationId xmlns:a16="http://schemas.microsoft.com/office/drawing/2014/main" id="{8E931BA9-5B78-3A6C-9D31-F2C0AE903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84" y="819083"/>
            <a:ext cx="6078964" cy="73757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700" b="1" dirty="0"/>
              <a:t>Ünye Fen Lisesi</a:t>
            </a:r>
          </a:p>
        </p:txBody>
      </p:sp>
    </p:spTree>
    <p:extLst>
      <p:ext uri="{BB962C8B-B14F-4D97-AF65-F5344CB8AC3E}">
        <p14:creationId xmlns:p14="http://schemas.microsoft.com/office/powerpoint/2010/main" val="1431673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4AC8C81-5469-7969-573B-D570BCC37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3" y="1342119"/>
            <a:ext cx="6608421" cy="393745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746755"/>
            <a:ext cx="6521337" cy="695325"/>
          </a:xfrm>
          <a:prstGeom prst="rect">
            <a:avLst/>
          </a:prstGeom>
        </p:spPr>
      </p:pic>
      <p:graphicFrame>
        <p:nvGraphicFramePr>
          <p:cNvPr id="9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095764"/>
              </p:ext>
            </p:extLst>
          </p:nvPr>
        </p:nvGraphicFramePr>
        <p:xfrm>
          <a:off x="7613536" y="771471"/>
          <a:ext cx="3217750" cy="4508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862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981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983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Aybastı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174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983">
                <a:tc>
                  <a:txBody>
                    <a:bodyPr/>
                    <a:lstStyle/>
                    <a:p>
                      <a:r>
                        <a:rPr lang="tr-TR" sz="1400" b="1" dirty="0"/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solidFill>
                            <a:srgbClr val="000000"/>
                          </a:solidFill>
                          <a:effectLst/>
                        </a:rPr>
                        <a:t>343,08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174">
                <a:tc>
                  <a:txBody>
                    <a:bodyPr/>
                    <a:lstStyle/>
                    <a:p>
                      <a:r>
                        <a:rPr lang="tr-TR" sz="1400" b="1" dirty="0"/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26,06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983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6981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6981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Unvan 1">
            <a:extLst>
              <a:ext uri="{FF2B5EF4-FFF2-40B4-BE49-F238E27FC236}">
                <a16:creationId xmlns:a16="http://schemas.microsoft.com/office/drawing/2014/main" id="{AF98F840-D2CD-9646-7885-84537CCC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197" y="771469"/>
            <a:ext cx="6521337" cy="67061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700" b="1" dirty="0"/>
              <a:t>Aybastı Fen Lisesi</a:t>
            </a:r>
          </a:p>
        </p:txBody>
      </p:sp>
    </p:spTree>
    <p:extLst>
      <p:ext uri="{BB962C8B-B14F-4D97-AF65-F5344CB8AC3E}">
        <p14:creationId xmlns:p14="http://schemas.microsoft.com/office/powerpoint/2010/main" val="227462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8255794-E6B5-C092-A3D1-70D013C2B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551" y="577235"/>
            <a:ext cx="6016325" cy="4658499"/>
          </a:xfrm>
          <a:prstGeom prst="rect">
            <a:avLst/>
          </a:prstGeom>
        </p:spPr>
      </p:pic>
      <p:graphicFrame>
        <p:nvGraphicFramePr>
          <p:cNvPr id="8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955372"/>
              </p:ext>
            </p:extLst>
          </p:nvPr>
        </p:nvGraphicFramePr>
        <p:xfrm>
          <a:off x="7456876" y="577236"/>
          <a:ext cx="3376468" cy="4658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775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045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639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Gölköy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988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639">
                <a:tc>
                  <a:txBody>
                    <a:bodyPr/>
                    <a:lstStyle/>
                    <a:p>
                      <a:r>
                        <a:rPr lang="tr-TR" sz="1400" b="1" dirty="0"/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rgbClr val="000000"/>
                          </a:solidFill>
                          <a:effectLst/>
                        </a:rPr>
                        <a:t>309,63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988">
                <a:tc>
                  <a:txBody>
                    <a:bodyPr/>
                    <a:lstStyle/>
                    <a:p>
                      <a:r>
                        <a:rPr lang="tr-TR" sz="1400" b="1" dirty="0"/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35,47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639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8893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8893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Unvan 1">
            <a:extLst>
              <a:ext uri="{FF2B5EF4-FFF2-40B4-BE49-F238E27FC236}">
                <a16:creationId xmlns:a16="http://schemas.microsoft.com/office/drawing/2014/main" id="{9DD44999-B56B-54A3-A2C2-B8DDC55B6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551" y="577234"/>
            <a:ext cx="6016325" cy="82702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700" b="1" dirty="0"/>
              <a:t>Gölköy Fen Lisesi</a:t>
            </a:r>
          </a:p>
        </p:txBody>
      </p:sp>
    </p:spTree>
    <p:extLst>
      <p:ext uri="{BB962C8B-B14F-4D97-AF65-F5344CB8AC3E}">
        <p14:creationId xmlns:p14="http://schemas.microsoft.com/office/powerpoint/2010/main" val="1063060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970CE27-2F62-49C7-1CF0-EF7272A45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1" y="74977"/>
            <a:ext cx="12192000" cy="1325563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600" b="1" dirty="0"/>
              <a:t>SINAVLA ÖĞRENCİ ALAN </a:t>
            </a:r>
            <a:br>
              <a:rPr lang="tr-TR" sz="3600" b="1" dirty="0"/>
            </a:br>
            <a:r>
              <a:rPr lang="tr-TR" sz="3600" b="1" dirty="0"/>
              <a:t>ANADOLU LİSELERİ VE SOSYAL BİLİMLER LİSESİ</a:t>
            </a:r>
            <a:endParaRPr lang="tr-TR" sz="3600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57633860"/>
              </p:ext>
            </p:extLst>
          </p:nvPr>
        </p:nvGraphicFramePr>
        <p:xfrm>
          <a:off x="393059" y="1465856"/>
          <a:ext cx="11318791" cy="4094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2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9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0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62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839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664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Okul Adı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Okul Türü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Öğretim Süresi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Yabancı Dili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Kont.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Taban Puanı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En Düşük Yüzdelik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64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FATSA / Cahit Zarifoğlu Anadolu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Anadolu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yıl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İngilizce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406,65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11,91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67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PERŞEMBE / Ordu Sosyal Bilimler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Hazırlık Sınıfı Bulunmayan Sosyal Bilimler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yıl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İngilizce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fontAlgn="t"/>
                      <a:endParaRPr lang="tr-TR" dirty="0">
                        <a:effectLst/>
                      </a:endParaRPr>
                    </a:p>
                    <a:p>
                      <a:pPr fontAlgn="t"/>
                      <a:r>
                        <a:rPr lang="tr-TR" dirty="0">
                          <a:effectLst/>
                        </a:rPr>
                        <a:t>362,04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21,4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75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ALTINORDU / Ordu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Anadolu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yıl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İngilizce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dirty="0">
                          <a:effectLst/>
                        </a:rPr>
                        <a:t>365,88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20,5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64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ÜNYE / Ünye Mustafa Rakım Anadolu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Anadolu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yıl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İngilizce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dirty="0">
                          <a:effectLst/>
                        </a:rPr>
                        <a:t>344,04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25,81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64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GÜLYALI/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Turnasuyu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Kız Anadolu Lisesi</a:t>
                      </a:r>
                    </a:p>
                    <a:p>
                      <a:pPr algn="l" fontAlgn="ctr"/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Anadolu Lisesi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yıl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İngilizce</a:t>
                      </a:r>
                    </a:p>
                    <a:p>
                      <a:pPr algn="l" fontAlgn="ctr"/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dirty="0">
                          <a:effectLst/>
                        </a:rPr>
                        <a:t>180,49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effectLst/>
                        </a:rPr>
                        <a:t>98,03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342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C409847-568A-3E6B-0F8C-A5EC7B022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518" y="558884"/>
            <a:ext cx="5270672" cy="4693256"/>
          </a:xfrm>
          <a:prstGeom prst="rect">
            <a:avLst/>
          </a:prstGeom>
        </p:spPr>
      </p:pic>
      <p:graphicFrame>
        <p:nvGraphicFramePr>
          <p:cNvPr id="8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961342"/>
              </p:ext>
            </p:extLst>
          </p:nvPr>
        </p:nvGraphicFramePr>
        <p:xfrm>
          <a:off x="7092190" y="539060"/>
          <a:ext cx="3376468" cy="4713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991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591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685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Altınordu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11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85">
                <a:tc>
                  <a:txBody>
                    <a:bodyPr/>
                    <a:lstStyle/>
                    <a:p>
                      <a:r>
                        <a:rPr lang="tr-TR" sz="1400" b="1" dirty="0"/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rgbClr val="000000"/>
                          </a:solidFill>
                          <a:effectLst/>
                        </a:rPr>
                        <a:t>365.88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811">
                <a:tc>
                  <a:txBody>
                    <a:bodyPr/>
                    <a:lstStyle/>
                    <a:p>
                      <a:r>
                        <a:rPr lang="tr-TR" sz="1400" b="1" dirty="0"/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685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7450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7450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Unvan 1">
            <a:extLst>
              <a:ext uri="{FF2B5EF4-FFF2-40B4-BE49-F238E27FC236}">
                <a16:creationId xmlns:a16="http://schemas.microsoft.com/office/drawing/2014/main" id="{9525418A-968C-6642-C2ED-B346AF7EA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518" y="558884"/>
            <a:ext cx="5270672" cy="9106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700" b="1" dirty="0"/>
              <a:t>Ordu Lisesi</a:t>
            </a:r>
          </a:p>
        </p:txBody>
      </p:sp>
    </p:spTree>
    <p:extLst>
      <p:ext uri="{BB962C8B-B14F-4D97-AF65-F5344CB8AC3E}">
        <p14:creationId xmlns:p14="http://schemas.microsoft.com/office/powerpoint/2010/main" val="3935461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979CFC6-EB8D-0FF8-C751-7D70B4F3C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662" y="685583"/>
            <a:ext cx="6264876" cy="4696862"/>
          </a:xfrm>
          <a:prstGeom prst="rect">
            <a:avLst/>
          </a:prstGeom>
        </p:spPr>
      </p:pic>
      <p:graphicFrame>
        <p:nvGraphicFramePr>
          <p:cNvPr id="8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345229"/>
              </p:ext>
            </p:extLst>
          </p:nvPr>
        </p:nvGraphicFramePr>
        <p:xfrm>
          <a:off x="7841538" y="735002"/>
          <a:ext cx="2879125" cy="4659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5332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485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490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Perşembe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642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490">
                <a:tc>
                  <a:txBody>
                    <a:bodyPr/>
                    <a:lstStyle/>
                    <a:p>
                      <a:r>
                        <a:rPr lang="tr-TR" sz="1400" b="1" dirty="0"/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rgbClr val="000000"/>
                          </a:solidFill>
                          <a:effectLst/>
                        </a:rPr>
                        <a:t>362.04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536">
                <a:tc>
                  <a:txBody>
                    <a:bodyPr/>
                    <a:lstStyle/>
                    <a:p>
                      <a:r>
                        <a:rPr lang="tr-TR" sz="1400" b="1" dirty="0"/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490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488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7488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Unvan 1">
            <a:extLst>
              <a:ext uri="{FF2B5EF4-FFF2-40B4-BE49-F238E27FC236}">
                <a16:creationId xmlns:a16="http://schemas.microsoft.com/office/drawing/2014/main" id="{4365A0A9-FCE3-6353-A2A9-12A5B949B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662" y="739355"/>
            <a:ext cx="6264876" cy="9106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700" b="1" dirty="0"/>
              <a:t>Ordu Sosyal Bilimler Lisesi</a:t>
            </a:r>
          </a:p>
        </p:txBody>
      </p:sp>
    </p:spTree>
    <p:extLst>
      <p:ext uri="{BB962C8B-B14F-4D97-AF65-F5344CB8AC3E}">
        <p14:creationId xmlns:p14="http://schemas.microsoft.com/office/powerpoint/2010/main" val="1022984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4D19FE7-FE51-6AF5-7BE6-33EC145F7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91" y="531063"/>
            <a:ext cx="5987304" cy="4762499"/>
          </a:xfrm>
          <a:prstGeom prst="rect">
            <a:avLst/>
          </a:prstGeom>
          <a:solidFill>
            <a:srgbClr val="00B050"/>
          </a:solidFill>
        </p:spPr>
      </p:pic>
      <p:graphicFrame>
        <p:nvGraphicFramePr>
          <p:cNvPr id="12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597338"/>
              </p:ext>
            </p:extLst>
          </p:nvPr>
        </p:nvGraphicFramePr>
        <p:xfrm>
          <a:off x="7645595" y="517291"/>
          <a:ext cx="2879125" cy="4808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4052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86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613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Perşembe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016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613">
                <a:tc>
                  <a:txBody>
                    <a:bodyPr/>
                    <a:lstStyle/>
                    <a:p>
                      <a:r>
                        <a:rPr lang="tr-TR" sz="1400" b="1" dirty="0"/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rgbClr val="000000"/>
                          </a:solidFill>
                          <a:effectLst/>
                        </a:rPr>
                        <a:t>180.49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89">
                <a:tc>
                  <a:txBody>
                    <a:bodyPr/>
                    <a:lstStyle/>
                    <a:p>
                      <a:r>
                        <a:rPr lang="tr-TR" sz="1400" b="1" dirty="0"/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98,03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613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290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290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6582914" y="1659525"/>
            <a:ext cx="1062681" cy="15239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Unvan 1">
            <a:extLst>
              <a:ext uri="{FF2B5EF4-FFF2-40B4-BE49-F238E27FC236}">
                <a16:creationId xmlns:a16="http://schemas.microsoft.com/office/drawing/2014/main" id="{B4F6EA61-61E3-E3F6-071C-3108DC41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290" y="514981"/>
            <a:ext cx="5987304" cy="96547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700" b="1" dirty="0" err="1"/>
              <a:t>Turnasuyu</a:t>
            </a:r>
            <a:r>
              <a:rPr lang="tr-TR" sz="3700" b="1" dirty="0"/>
              <a:t> Kız Anadolu Lisesi</a:t>
            </a:r>
          </a:p>
        </p:txBody>
      </p:sp>
    </p:spTree>
    <p:extLst>
      <p:ext uri="{BB962C8B-B14F-4D97-AF65-F5344CB8AC3E}">
        <p14:creationId xmlns:p14="http://schemas.microsoft.com/office/powerpoint/2010/main" val="3932725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A460A91-8B88-412B-3BDE-689CD452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423" y="542315"/>
            <a:ext cx="5548431" cy="116760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424" y="1507793"/>
            <a:ext cx="5548431" cy="3824997"/>
          </a:xfrm>
          <a:prstGeom prst="rect">
            <a:avLst/>
          </a:prstGeom>
        </p:spPr>
      </p:pic>
      <p:graphicFrame>
        <p:nvGraphicFramePr>
          <p:cNvPr id="11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0568173"/>
              </p:ext>
            </p:extLst>
          </p:nvPr>
        </p:nvGraphicFramePr>
        <p:xfrm>
          <a:off x="7420855" y="542315"/>
          <a:ext cx="2879125" cy="4794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9912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86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613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Fatsa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016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613">
                <a:tc>
                  <a:txBody>
                    <a:bodyPr/>
                    <a:lstStyle/>
                    <a:p>
                      <a:r>
                        <a:rPr lang="tr-TR" sz="1400" b="1" dirty="0"/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rgbClr val="000000"/>
                          </a:solidFill>
                          <a:effectLst/>
                        </a:rPr>
                        <a:t>406,65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89">
                <a:tc>
                  <a:txBody>
                    <a:bodyPr/>
                    <a:lstStyle/>
                    <a:p>
                      <a:r>
                        <a:rPr lang="tr-TR" sz="1400" b="1" dirty="0"/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11,91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613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290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290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Unvan 1">
            <a:extLst>
              <a:ext uri="{FF2B5EF4-FFF2-40B4-BE49-F238E27FC236}">
                <a16:creationId xmlns:a16="http://schemas.microsoft.com/office/drawing/2014/main" id="{49B6454E-5BB3-F0D2-0FDC-C728F405AA4C}"/>
              </a:ext>
            </a:extLst>
          </p:cNvPr>
          <p:cNvSpPr txBox="1">
            <a:spLocks/>
          </p:cNvSpPr>
          <p:nvPr/>
        </p:nvSpPr>
        <p:spPr>
          <a:xfrm>
            <a:off x="1872422" y="559732"/>
            <a:ext cx="5548432" cy="9654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700" b="1" dirty="0"/>
              <a:t>Fatsa Cahit Zarifoğlu Anadolu Lisesi</a:t>
            </a:r>
          </a:p>
        </p:txBody>
      </p:sp>
    </p:spTree>
    <p:extLst>
      <p:ext uri="{BB962C8B-B14F-4D97-AF65-F5344CB8AC3E}">
        <p14:creationId xmlns:p14="http://schemas.microsoft.com/office/powerpoint/2010/main" val="104360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5D45BAFB-17DB-B3B7-F6E8-1C6DDDC9B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989" y="570167"/>
            <a:ext cx="5542838" cy="8858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989" y="1379793"/>
            <a:ext cx="5542838" cy="4098414"/>
          </a:xfrm>
          <a:prstGeom prst="rect">
            <a:avLst/>
          </a:prstGeom>
        </p:spPr>
      </p:pic>
      <p:graphicFrame>
        <p:nvGraphicFramePr>
          <p:cNvPr id="12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8501708"/>
              </p:ext>
            </p:extLst>
          </p:nvPr>
        </p:nvGraphicFramePr>
        <p:xfrm>
          <a:off x="7440827" y="580160"/>
          <a:ext cx="2879125" cy="4898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415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762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360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Ünye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908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360">
                <a:tc>
                  <a:txBody>
                    <a:bodyPr/>
                    <a:lstStyle/>
                    <a:p>
                      <a:r>
                        <a:rPr lang="tr-TR" sz="1400" b="1" dirty="0"/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rgbClr val="000000"/>
                          </a:solidFill>
                          <a:effectLst/>
                        </a:rPr>
                        <a:t>344,04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046">
                <a:tc>
                  <a:txBody>
                    <a:bodyPr/>
                    <a:lstStyle/>
                    <a:p>
                      <a:r>
                        <a:rPr lang="tr-TR" sz="1400" b="1" dirty="0"/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25,81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360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550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7550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Unvan 1">
            <a:extLst>
              <a:ext uri="{FF2B5EF4-FFF2-40B4-BE49-F238E27FC236}">
                <a16:creationId xmlns:a16="http://schemas.microsoft.com/office/drawing/2014/main" id="{C135C506-5310-12F6-7007-A79E68F9CCB6}"/>
              </a:ext>
            </a:extLst>
          </p:cNvPr>
          <p:cNvSpPr txBox="1">
            <a:spLocks/>
          </p:cNvSpPr>
          <p:nvPr/>
        </p:nvSpPr>
        <p:spPr>
          <a:xfrm>
            <a:off x="1892395" y="570167"/>
            <a:ext cx="5548432" cy="9654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700" b="1" dirty="0"/>
              <a:t>Ünye Mustafa Rakım Anadolu Lisesi</a:t>
            </a:r>
          </a:p>
        </p:txBody>
      </p:sp>
    </p:spTree>
    <p:extLst>
      <p:ext uri="{BB962C8B-B14F-4D97-AF65-F5344CB8AC3E}">
        <p14:creationId xmlns:p14="http://schemas.microsoft.com/office/powerpoint/2010/main" val="200406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93008A6-4291-CAAB-E6A9-F1B6F22E1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932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r-TR" sz="2200" dirty="0"/>
              <a:t>OKUL TÜRÜNE GÖRE MERKEZI SINAV PUANINA GÖRE YERLEŞEN ÖĞRENCI SAYISI ?</a:t>
            </a:r>
            <a:br>
              <a:rPr lang="tr-TR" sz="2200" dirty="0"/>
            </a:br>
            <a:r>
              <a:rPr lang="tr-TR" sz="2200" dirty="0"/>
              <a:t>(Kontenjanlar az da olsa değişebilmektedir)</a:t>
            </a:r>
            <a:endParaRPr lang="en-US" sz="2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395BBC-787B-3EE9-1D40-74C903D9C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040383"/>
              </p:ext>
            </p:extLst>
          </p:nvPr>
        </p:nvGraphicFramePr>
        <p:xfrm>
          <a:off x="1227438" y="1398431"/>
          <a:ext cx="10224332" cy="41251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42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1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31">
                <a:tc gridSpan="3">
                  <a:txBody>
                    <a:bodyPr/>
                    <a:lstStyle/>
                    <a:p>
                      <a:pPr algn="ctr"/>
                      <a:r>
                        <a:rPr lang="tr-TR" sz="1800" dirty="0"/>
                        <a:t>OKUL SAYILARI VE KONTENJANLARI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040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rgbClr val="0070C0"/>
                          </a:solidFill>
                        </a:rPr>
                        <a:t>OKUL TÜRÜ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rgbClr val="0070C0"/>
                          </a:solidFill>
                        </a:rPr>
                        <a:t>2023</a:t>
                      </a:r>
                      <a:r>
                        <a:rPr lang="tr-TR" sz="1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tr-TR" sz="1800" b="1" dirty="0">
                          <a:solidFill>
                            <a:srgbClr val="0070C0"/>
                          </a:solidFill>
                        </a:rPr>
                        <a:t>KONTANJANLAR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rgbClr val="0070C0"/>
                          </a:solidFill>
                        </a:rPr>
                        <a:t>2024 KONTENJANLAR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634">
                <a:tc>
                  <a:txBody>
                    <a:bodyPr/>
                    <a:lstStyle/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tr-TR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Fen Liseleri: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1" i="1" dirty="0"/>
                        <a:t>40.380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39,720</a:t>
                      </a:r>
                      <a:endParaRPr lang="tr-TR" sz="1800" b="1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63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r-TR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Anadolu Liseleri: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1" i="1" baseline="0" dirty="0"/>
                        <a:t>71.090</a:t>
                      </a:r>
                      <a:endParaRPr lang="tr-TR" sz="1800" b="1" i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67,390</a:t>
                      </a:r>
                      <a:endParaRPr lang="tr-TR" sz="1800" b="1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63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r-TR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Sosyal Bilimler Liseleri: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i="1" dirty="0"/>
                        <a:t>10.740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i="1" dirty="0"/>
                        <a:t>9,480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1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r-TR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Anadolu İmam Hatip Liseleri: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i="1" dirty="0"/>
                        <a:t>42.076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i="1" dirty="0"/>
                        <a:t>43,268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28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r-TR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Mesleki ve Teknik Anadolu liseleri: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</a:rPr>
                        <a:t>40.526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</a:rPr>
                        <a:t>43,720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2040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</a:rPr>
                        <a:t>204,812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/>
                        <a:t>203,578</a:t>
                      </a:r>
                      <a:endParaRPr lang="tr-TR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Oval 13"/>
          <p:cNvSpPr/>
          <p:nvPr/>
        </p:nvSpPr>
        <p:spPr>
          <a:xfrm>
            <a:off x="664027" y="910187"/>
            <a:ext cx="1537675" cy="156100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2525</a:t>
            </a:r>
          </a:p>
          <a:p>
            <a:pPr algn="ctr"/>
            <a:r>
              <a:rPr lang="tr-TR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Lise</a:t>
            </a:r>
          </a:p>
        </p:txBody>
      </p:sp>
    </p:spTree>
    <p:extLst>
      <p:ext uri="{BB962C8B-B14F-4D97-AF65-F5344CB8AC3E}">
        <p14:creationId xmlns:p14="http://schemas.microsoft.com/office/powerpoint/2010/main" val="61604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516F773-9191-85AC-6EE9-AB65117D7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128134"/>
            <a:ext cx="12192000" cy="1137103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600" b="1" dirty="0"/>
              <a:t>SINAVLA ÖĞRENCİ ALAN </a:t>
            </a:r>
            <a:br>
              <a:rPr lang="tr-TR" sz="3600" b="1" dirty="0"/>
            </a:br>
            <a:r>
              <a:rPr lang="tr-TR" sz="3600" b="1" dirty="0"/>
              <a:t>ANADOLU İMAM HATİP</a:t>
            </a:r>
            <a:r>
              <a:rPr lang="tr-TR" sz="3600" dirty="0"/>
              <a:t> </a:t>
            </a:r>
            <a:r>
              <a:rPr lang="tr-TR" sz="3600" b="1" dirty="0"/>
              <a:t>LİSELERİ</a:t>
            </a:r>
            <a:endParaRPr lang="tr-TR" sz="3600" dirty="0"/>
          </a:p>
        </p:txBody>
      </p:sp>
      <p:graphicFrame>
        <p:nvGraphicFramePr>
          <p:cNvPr id="7" name="İçerik Yer Tutucusu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81273274"/>
              </p:ext>
            </p:extLst>
          </p:nvPr>
        </p:nvGraphicFramePr>
        <p:xfrm>
          <a:off x="683771" y="1265237"/>
          <a:ext cx="10824458" cy="4130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2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0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5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984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1" u="none" strike="noStrike" dirty="0">
                          <a:effectLst/>
                        </a:rPr>
                        <a:t>Okul Adı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1" u="none" strike="noStrike" dirty="0">
                          <a:effectLst/>
                        </a:rPr>
                        <a:t>Okul Türü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1" u="none" strike="noStrike" dirty="0">
                          <a:effectLst/>
                        </a:rPr>
                        <a:t>Yabancı Dili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1" u="none" strike="noStrike" dirty="0">
                          <a:effectLst/>
                        </a:rPr>
                        <a:t>Taban Puanı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1" u="none" strike="noStrike" dirty="0">
                          <a:effectLst/>
                        </a:rPr>
                        <a:t>Yüzdelik Dilimi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5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Büyükşehir Belediyesi Ordu 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İngilizce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402.13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>
                          <a:effectLst/>
                        </a:rPr>
                        <a:t>12,78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35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Büyükşehir Belediyesi Ordu 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Hazırlık Sınıfı Bulunan 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İngilizce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dirty="0">
                          <a:effectLst/>
                        </a:rPr>
                        <a:t>383,34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16,64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Ünye / Yusuf Bahri 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İngilizce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360,80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21,69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69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Ünye / Yusuf Bahri 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Hazırlık Sınıfı Bulunan 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İngilizce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309,48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35,52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56561"/>
                  </a:ext>
                </a:extLst>
              </a:tr>
              <a:tr h="4081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Fatsa / Fatsa Kız 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İngilizce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286,71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43,21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1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Fatsa / Fatsa 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İngilizce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191,84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94,69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1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Ünye / Ünye 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İngilizce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244,50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62,49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1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Kumru / Kumru 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Anadolu İmam Hatip Lisesi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İngilizce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277,71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46,68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63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7EDD3C9-6980-7B11-7A25-904D44F72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İçerik Yer Tutucusu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4" y="1147693"/>
            <a:ext cx="5267214" cy="4258347"/>
          </a:xfrm>
          <a:prstGeom prst="rect">
            <a:avLst/>
          </a:prstGeom>
          <a:effectLst/>
        </p:spPr>
      </p:pic>
      <p:sp>
        <p:nvSpPr>
          <p:cNvPr id="13" name="Metin kutusu 12"/>
          <p:cNvSpPr txBox="1"/>
          <p:nvPr/>
        </p:nvSpPr>
        <p:spPr>
          <a:xfrm>
            <a:off x="8366999" y="3092201"/>
            <a:ext cx="9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90+30</a:t>
            </a:r>
          </a:p>
        </p:txBody>
      </p:sp>
      <p:sp>
        <p:nvSpPr>
          <p:cNvPr id="6" name="Dikdörtgen 5"/>
          <p:cNvSpPr/>
          <p:nvPr/>
        </p:nvSpPr>
        <p:spPr>
          <a:xfrm>
            <a:off x="7848016" y="2646845"/>
            <a:ext cx="518983" cy="445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4" y="314018"/>
            <a:ext cx="5267214" cy="611267"/>
          </a:xfrm>
          <a:prstGeom prst="rect">
            <a:avLst/>
          </a:prstGeom>
        </p:spPr>
      </p:pic>
      <p:graphicFrame>
        <p:nvGraphicFramePr>
          <p:cNvPr id="8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996782"/>
              </p:ext>
            </p:extLst>
          </p:nvPr>
        </p:nvGraphicFramePr>
        <p:xfrm>
          <a:off x="6834758" y="314019"/>
          <a:ext cx="3632887" cy="50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6056">
                <a:tc gridSpan="2"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latin typeface="+mn-lt"/>
                        </a:rPr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642">
                <a:tc>
                  <a:txBody>
                    <a:bodyPr/>
                    <a:lstStyle/>
                    <a:p>
                      <a:r>
                        <a:rPr lang="tr-TR" sz="1400" b="1" dirty="0">
                          <a:latin typeface="+mn-lt"/>
                        </a:rPr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318">
                <a:tc>
                  <a:txBody>
                    <a:bodyPr/>
                    <a:lstStyle/>
                    <a:p>
                      <a:r>
                        <a:rPr lang="tr-TR" sz="1400" b="1" dirty="0">
                          <a:latin typeface="+mn-lt"/>
                        </a:rPr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latin typeface="+mn-lt"/>
                        </a:rPr>
                        <a:t>Altınordu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06">
                <a:tc>
                  <a:txBody>
                    <a:bodyPr/>
                    <a:lstStyle/>
                    <a:p>
                      <a:r>
                        <a:rPr lang="tr-TR" sz="1400" b="1" dirty="0">
                          <a:latin typeface="+mn-lt"/>
                        </a:rPr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latin typeface="+mn-lt"/>
                        </a:rPr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318">
                <a:tc>
                  <a:txBody>
                    <a:bodyPr/>
                    <a:lstStyle/>
                    <a:p>
                      <a:pPr algn="l"/>
                      <a:r>
                        <a:rPr lang="tr-TR" sz="1600" b="1" dirty="0">
                          <a:latin typeface="+mn-lt"/>
                          <a:cs typeface="Times New Roman" panose="02020603050405020304" pitchFamily="18" charset="0"/>
                        </a:rPr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402,13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318">
                <a:tc>
                  <a:txBody>
                    <a:bodyPr/>
                    <a:lstStyle/>
                    <a:p>
                      <a:pPr algn="l"/>
                      <a:r>
                        <a:rPr lang="tr-TR" sz="1600" b="1" dirty="0">
                          <a:latin typeface="+mn-lt"/>
                          <a:cs typeface="Times New Roman" panose="02020603050405020304" pitchFamily="18" charset="0"/>
                        </a:rPr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12,78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91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Hazırlık</a:t>
                      </a:r>
                      <a:r>
                        <a:rPr lang="tr-TR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Sınıfı  </a:t>
                      </a:r>
                    </a:p>
                    <a:p>
                      <a:pPr algn="l" fontAlgn="ctr"/>
                      <a:r>
                        <a:rPr lang="tr-TR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Taban</a:t>
                      </a:r>
                      <a:r>
                        <a:rPr lang="tr-TR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Puan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383,34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917">
                <a:tc>
                  <a:txBody>
                    <a:bodyPr/>
                    <a:lstStyle/>
                    <a:p>
                      <a:pPr algn="l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Hazırlık</a:t>
                      </a:r>
                      <a:r>
                        <a:rPr lang="tr-TR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b="1" dirty="0">
                          <a:latin typeface="+mn-lt"/>
                          <a:cs typeface="Times New Roman" panose="02020603050405020304" pitchFamily="18" charset="0"/>
                        </a:rPr>
                        <a:t>Yüzdelik  </a:t>
                      </a:r>
                    </a:p>
                    <a:p>
                      <a:pPr algn="l"/>
                      <a:r>
                        <a:rPr lang="tr-TR" sz="1600" b="1" dirty="0">
                          <a:latin typeface="+mn-lt"/>
                          <a:cs typeface="Times New Roman" panose="02020603050405020304" pitchFamily="18" charset="0"/>
                        </a:rPr>
                        <a:t> Dilimi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16,64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318">
                <a:tc>
                  <a:txBody>
                    <a:bodyPr/>
                    <a:lstStyle/>
                    <a:p>
                      <a:r>
                        <a:rPr lang="tr-TR" sz="1400" b="1" dirty="0">
                          <a:latin typeface="+mn-lt"/>
                        </a:rPr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latin typeface="+mn-lt"/>
                        </a:rPr>
                        <a:t>90+30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655">
                <a:tc>
                  <a:txBody>
                    <a:bodyPr/>
                    <a:lstStyle/>
                    <a:p>
                      <a:r>
                        <a:rPr lang="tr-TR" sz="1400" b="1" dirty="0">
                          <a:latin typeface="+mn-lt"/>
                        </a:rPr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latin typeface="+mn-lt"/>
                        </a:rPr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6655">
                <a:tc>
                  <a:txBody>
                    <a:bodyPr/>
                    <a:lstStyle/>
                    <a:p>
                      <a:r>
                        <a:rPr lang="tr-TR" sz="1400" b="1" dirty="0">
                          <a:latin typeface="+mn-lt"/>
                        </a:rPr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0" dirty="0">
                          <a:latin typeface="+mn-lt"/>
                        </a:rPr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Unvan 1">
            <a:extLst>
              <a:ext uri="{FF2B5EF4-FFF2-40B4-BE49-F238E27FC236}">
                <a16:creationId xmlns:a16="http://schemas.microsoft.com/office/drawing/2014/main" id="{F774AFEC-3B38-9101-4105-55998DE5F2C9}"/>
              </a:ext>
            </a:extLst>
          </p:cNvPr>
          <p:cNvSpPr txBox="1">
            <a:spLocks/>
          </p:cNvSpPr>
          <p:nvPr/>
        </p:nvSpPr>
        <p:spPr>
          <a:xfrm>
            <a:off x="1567544" y="309120"/>
            <a:ext cx="5267214" cy="9654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700" b="1" dirty="0"/>
              <a:t>Büyükşehir Belediyesi Ordu Anadolu İmam Hatip Lisesi</a:t>
            </a:r>
          </a:p>
        </p:txBody>
      </p:sp>
    </p:spTree>
    <p:extLst>
      <p:ext uri="{BB962C8B-B14F-4D97-AF65-F5344CB8AC3E}">
        <p14:creationId xmlns:p14="http://schemas.microsoft.com/office/powerpoint/2010/main" val="408860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0BC940F-8F1A-8BBA-2F1A-52E72836C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223101"/>
            <a:ext cx="12191999" cy="86547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sz="3200" b="1" dirty="0"/>
              <a:t>SINAVLA ÖĞRENCİ ALAN </a:t>
            </a:r>
            <a:br>
              <a:rPr lang="tr-TR" sz="3200" b="1" dirty="0"/>
            </a:br>
            <a:r>
              <a:rPr lang="tr-TR" sz="3200" b="1" dirty="0"/>
              <a:t>MESLEKİ VE TEKNİK ANADOLU LİSELERİ</a:t>
            </a:r>
            <a:endParaRPr lang="tr-TR" sz="3200" dirty="0"/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636221"/>
              </p:ext>
            </p:extLst>
          </p:nvPr>
        </p:nvGraphicFramePr>
        <p:xfrm>
          <a:off x="1296807" y="1210272"/>
          <a:ext cx="9598383" cy="5317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09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7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948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Okul Adı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Okul Türü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Yabancı Dili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Taban Puanı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Yüzdelik Dilimi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8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Altınordu / Ordu Türkiye Odalar ve Borsalar Birliği Mesleki ve Teknik Anadolu Lisesi (Otomasyon)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Anadolu Teknik Programı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İngilizce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dirty="0">
                          <a:effectLst/>
                        </a:rPr>
                        <a:t>321,31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31,98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9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Altınordu / Ordu Türkiye Odalar ve Borsalar Birliği Mesleki ve Teknik Anadolu Lisesi (Elektrik Elektronik)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Anadolu Teknik Programı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İngilizce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dirty="0">
                          <a:effectLst/>
                        </a:rPr>
                        <a:t>283,28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44,5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Altınordu / Ordu Türkiye Odalar ve Borsalar Birliği Mesleki ve Teknik Anadolu Lisesi (Bilişim Teknolojileri)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Anadolu Teknik Programı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İngilizce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dirty="0">
                          <a:effectLst/>
                        </a:rPr>
                        <a:t>299,19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38,83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9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Ünye / Ünye Mesleki ve Teknik Anadolu Lisesi (Konaklama)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Anadolu Meslek Programı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İngilizce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dirty="0">
                          <a:effectLst/>
                        </a:rPr>
                        <a:t>212,68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82,78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9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Ünye / Ünye Mesleki ve Teknik Anadolu Lisesi (Yiyecek İçecek)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Anadolu Meslek Programı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İngilizce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236,56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67,12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98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Ünye / Ünye Mehmet Necati </a:t>
                      </a:r>
                      <a:r>
                        <a:rPr lang="tr-TR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Vidinli</a:t>
                      </a:r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Mesleki ve Teknik Anadolu Lisesi (Tesisat Teknolojisi ve İklimlendirme)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Anadolu Teknik Programı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İngilizce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179,61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340553"/>
                  </a:ext>
                </a:extLst>
              </a:tr>
              <a:tr h="419190">
                <a:tc>
                  <a:txBody>
                    <a:bodyPr/>
                    <a:lstStyle/>
                    <a:p>
                      <a:pPr algn="l" fontAlgn="ctr"/>
                      <a:r>
                        <a:rPr lang="sv-SE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Fatsa / Gazi Mesleki ve Teknik Anadolu Lisesi</a:t>
                      </a:r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(</a:t>
                      </a:r>
                      <a:r>
                        <a:rPr lang="tr-TR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Elek. Elektronik)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Anadolu Teknik Programı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İngilizce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181,45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97,83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1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Ulubey / Ulubey Mesleki ve Teknik Anadolu Lisesi (Ulaştırma Hizmetleri)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Anadolu Teknik Programı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İngilizce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242,65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63,54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19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Fatsa/Atatürk</a:t>
                      </a:r>
                      <a:r>
                        <a:rPr lang="tr-T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Mesleki Teknik Anadolu Lisesi/Denizcilik Alanı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Anadolu Teknik Programı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İngilizce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260,15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78,72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498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Fatsa </a:t>
                      </a:r>
                      <a:r>
                        <a:rPr lang="fi-FI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Şehit Ümit Kesti Mesleki ve Teknik Anadolu Lisesi</a:t>
                      </a:r>
                      <a:r>
                        <a:rPr lang="tr-T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(Tarım)</a:t>
                      </a:r>
                      <a:endParaRPr lang="tr-TR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Anadolu Teknik Programı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İngilizce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dirty="0">
                        <a:effectLst/>
                      </a:endParaRPr>
                    </a:p>
                    <a:p>
                      <a:pPr algn="ctr" fontAlgn="t"/>
                      <a:r>
                        <a:rPr lang="tr-TR" sz="1400" dirty="0">
                          <a:effectLst/>
                        </a:rPr>
                        <a:t>200,15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90,64</a:t>
                      </a:r>
                    </a:p>
                  </a:txBody>
                  <a:tcPr marL="7872" marR="7872" marT="787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150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8EDDF46-1830-23C2-47BF-B40A92769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https://ordu.meb.gov.tr/meb_iys_dosyalar/2018_05/29143309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213" y="1258532"/>
            <a:ext cx="2947819" cy="2308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Dikdörtgen 5"/>
          <p:cNvSpPr/>
          <p:nvPr/>
        </p:nvSpPr>
        <p:spPr>
          <a:xfrm>
            <a:off x="640326" y="1258532"/>
            <a:ext cx="3844914" cy="22775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600" b="1" dirty="0"/>
              <a:t>Alan Türü: </a:t>
            </a:r>
            <a:r>
              <a:rPr lang="tr-TR" sz="1400" b="1" dirty="0"/>
              <a:t>ENDÜSTRİYEL OTOMASYON TEKN. ALANI</a:t>
            </a:r>
          </a:p>
          <a:p>
            <a:r>
              <a:rPr lang="tr-TR" sz="1600" b="1" dirty="0"/>
              <a:t>Pansiyon		: </a:t>
            </a:r>
            <a:r>
              <a:rPr lang="tr-TR" sz="1600" dirty="0"/>
              <a:t>Pansiyon(Erkek)</a:t>
            </a:r>
          </a:p>
          <a:p>
            <a:r>
              <a:rPr lang="tr-TR" sz="1600" b="1" dirty="0"/>
              <a:t>Öğretim Dili	: </a:t>
            </a:r>
            <a:r>
              <a:rPr lang="tr-TR" sz="1600" dirty="0"/>
              <a:t>İngilizce</a:t>
            </a:r>
          </a:p>
          <a:p>
            <a:r>
              <a:rPr lang="tr-TR" sz="1600" b="1" dirty="0"/>
              <a:t>Öğretim Süresi	: </a:t>
            </a:r>
            <a:r>
              <a:rPr lang="tr-TR" sz="1600" dirty="0"/>
              <a:t>4 yıl</a:t>
            </a:r>
          </a:p>
          <a:p>
            <a:r>
              <a:rPr lang="tr-TR" sz="1600" b="1" dirty="0"/>
              <a:t>2024 Kontenjan	: </a:t>
            </a:r>
            <a:r>
              <a:rPr lang="tr-TR" sz="1600" dirty="0"/>
              <a:t>30</a:t>
            </a:r>
          </a:p>
          <a:p>
            <a:r>
              <a:rPr lang="tr-TR" sz="1600" b="1" dirty="0"/>
              <a:t>2024 Ek Kontenjan	: </a:t>
            </a:r>
            <a:r>
              <a:rPr lang="tr-TR" sz="1600" dirty="0"/>
              <a:t>2</a:t>
            </a:r>
          </a:p>
          <a:p>
            <a:r>
              <a:rPr lang="tr-TR" sz="1600" b="1" dirty="0"/>
              <a:t>2024 Yüzdelik Dilim	: </a:t>
            </a:r>
            <a:r>
              <a:rPr lang="tr-TR" sz="1600" dirty="0"/>
              <a:t>31,98</a:t>
            </a:r>
          </a:p>
          <a:p>
            <a:r>
              <a:rPr lang="tr-TR" sz="1600" b="1" dirty="0"/>
              <a:t>2024 Puan	: </a:t>
            </a:r>
            <a:r>
              <a:rPr lang="tr-TR" sz="1600" dirty="0"/>
              <a:t>321,31</a:t>
            </a:r>
          </a:p>
        </p:txBody>
      </p:sp>
      <p:pic>
        <p:nvPicPr>
          <p:cNvPr id="33794" name="Picture 2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737" y="3825517"/>
            <a:ext cx="3543295" cy="156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Dikdörtgen 2"/>
          <p:cNvSpPr/>
          <p:nvPr/>
        </p:nvSpPr>
        <p:spPr>
          <a:xfrm>
            <a:off x="4519487" y="1258532"/>
            <a:ext cx="384491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600" b="1" dirty="0">
                <a:solidFill>
                  <a:srgbClr val="212529"/>
                </a:solidFill>
                <a:latin typeface="-apple-system"/>
              </a:rPr>
              <a:t>Alan Türü: </a:t>
            </a:r>
            <a:r>
              <a:rPr lang="tr-TR" sz="1400" b="1" dirty="0">
                <a:solidFill>
                  <a:srgbClr val="212529"/>
                </a:solidFill>
                <a:latin typeface="-apple-system"/>
              </a:rPr>
              <a:t>BİLİŞİM TEKNOLOJİLERİ ALANI</a:t>
            </a:r>
          </a:p>
          <a:p>
            <a:r>
              <a:rPr lang="tr-TR" sz="1600" b="1" dirty="0">
                <a:solidFill>
                  <a:srgbClr val="212529"/>
                </a:solidFill>
                <a:latin typeface="-apple-system"/>
              </a:rPr>
              <a:t>Pansiyon		:</a:t>
            </a:r>
            <a:r>
              <a:rPr lang="tr-TR" sz="1600" dirty="0">
                <a:solidFill>
                  <a:srgbClr val="212529"/>
                </a:solidFill>
                <a:latin typeface="-apple-system"/>
              </a:rPr>
              <a:t>Pansiyon(Erkek)</a:t>
            </a:r>
          </a:p>
          <a:p>
            <a:r>
              <a:rPr lang="tr-TR" sz="1600" b="1" dirty="0">
                <a:solidFill>
                  <a:srgbClr val="212529"/>
                </a:solidFill>
                <a:latin typeface="-apple-system"/>
              </a:rPr>
              <a:t>Öğretim Dili	:</a:t>
            </a:r>
            <a:r>
              <a:rPr lang="tr-TR" sz="1600" dirty="0">
                <a:solidFill>
                  <a:srgbClr val="212529"/>
                </a:solidFill>
                <a:latin typeface="-apple-system"/>
              </a:rPr>
              <a:t>İngilizce</a:t>
            </a:r>
          </a:p>
          <a:p>
            <a:r>
              <a:rPr lang="tr-TR" sz="1600" b="1" dirty="0">
                <a:solidFill>
                  <a:srgbClr val="212529"/>
                </a:solidFill>
                <a:latin typeface="-apple-system"/>
              </a:rPr>
              <a:t>Öğretim Süresi	: </a:t>
            </a:r>
            <a:r>
              <a:rPr lang="tr-TR" sz="1600" dirty="0">
                <a:solidFill>
                  <a:srgbClr val="212529"/>
                </a:solidFill>
                <a:latin typeface="-apple-system"/>
              </a:rPr>
              <a:t>4 yıl</a:t>
            </a:r>
          </a:p>
          <a:p>
            <a:r>
              <a:rPr lang="tr-TR" sz="1600" b="1" dirty="0">
                <a:solidFill>
                  <a:srgbClr val="212529"/>
                </a:solidFill>
                <a:latin typeface="-apple-system"/>
              </a:rPr>
              <a:t>2024 Kontenjan	: </a:t>
            </a:r>
            <a:r>
              <a:rPr lang="tr-TR" sz="1600" dirty="0">
                <a:solidFill>
                  <a:srgbClr val="212529"/>
                </a:solidFill>
                <a:latin typeface="-apple-system"/>
              </a:rPr>
              <a:t>30</a:t>
            </a:r>
          </a:p>
          <a:p>
            <a:r>
              <a:rPr lang="tr-TR" sz="1600" b="1" dirty="0">
                <a:solidFill>
                  <a:srgbClr val="212529"/>
                </a:solidFill>
                <a:latin typeface="-apple-system"/>
              </a:rPr>
              <a:t>2024 Ek Kontenjan	: </a:t>
            </a:r>
            <a:r>
              <a:rPr lang="tr-TR" sz="1600" dirty="0">
                <a:solidFill>
                  <a:srgbClr val="212529"/>
                </a:solidFill>
                <a:latin typeface="-apple-system"/>
              </a:rPr>
              <a:t>2</a:t>
            </a:r>
          </a:p>
          <a:p>
            <a:r>
              <a:rPr lang="tr-TR" sz="1600" b="1" dirty="0">
                <a:solidFill>
                  <a:srgbClr val="212529"/>
                </a:solidFill>
                <a:latin typeface="-apple-system"/>
              </a:rPr>
              <a:t>2024 Kontenjan	: </a:t>
            </a:r>
            <a:r>
              <a:rPr lang="tr-TR" sz="1600" dirty="0">
                <a:solidFill>
                  <a:srgbClr val="212529"/>
                </a:solidFill>
                <a:latin typeface="-apple-system"/>
              </a:rPr>
              <a:t>30</a:t>
            </a:r>
            <a:br>
              <a:rPr lang="tr-TR" sz="1600" dirty="0"/>
            </a:br>
            <a:r>
              <a:rPr lang="tr-TR" sz="1600" b="1" dirty="0">
                <a:solidFill>
                  <a:srgbClr val="212529"/>
                </a:solidFill>
                <a:latin typeface="-apple-system"/>
              </a:rPr>
              <a:t>2024 Yüz. Dilim	: </a:t>
            </a:r>
            <a:r>
              <a:rPr lang="tr-TR" sz="1600" dirty="0">
                <a:solidFill>
                  <a:srgbClr val="212529"/>
                </a:solidFill>
                <a:latin typeface="-apple-system"/>
              </a:rPr>
              <a:t>38,83</a:t>
            </a:r>
          </a:p>
          <a:p>
            <a:r>
              <a:rPr lang="tr-TR" sz="1600" b="1" dirty="0">
                <a:solidFill>
                  <a:srgbClr val="212529"/>
                </a:solidFill>
                <a:latin typeface="-apple-system"/>
              </a:rPr>
              <a:t>2024 Puan	: </a:t>
            </a:r>
            <a:r>
              <a:rPr lang="tr-TR" sz="1600" dirty="0">
                <a:solidFill>
                  <a:srgbClr val="212529"/>
                </a:solidFill>
                <a:latin typeface="-apple-system"/>
              </a:rPr>
              <a:t>299,19</a:t>
            </a:r>
            <a:endParaRPr lang="tr-TR" sz="1600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4FECF0D9-866C-5697-53C2-BFC0F047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2944"/>
            <a:ext cx="12191999" cy="86547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200" b="1" dirty="0"/>
              <a:t>Ordu Türkiye Odalar ve Borsalar Birliği Mesleki Teknik Anadolu Lisesi</a:t>
            </a:r>
            <a:endParaRPr lang="tr-TR" sz="3200" dirty="0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19DEDFB1-7F02-AD32-BDB1-7E1A730DA628}"/>
              </a:ext>
            </a:extLst>
          </p:cNvPr>
          <p:cNvSpPr/>
          <p:nvPr/>
        </p:nvSpPr>
        <p:spPr>
          <a:xfrm>
            <a:off x="2672436" y="3646197"/>
            <a:ext cx="384491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600" b="1" dirty="0"/>
              <a:t>Alan Türü: </a:t>
            </a:r>
            <a:r>
              <a:rPr lang="tr-TR" sz="1400" b="1" dirty="0"/>
              <a:t>ELEKTRİK-ELEKTRONİK TEKN. ALANI</a:t>
            </a:r>
          </a:p>
          <a:p>
            <a:r>
              <a:rPr lang="tr-TR" sz="1600" b="1" dirty="0"/>
              <a:t>Pansiyon		: </a:t>
            </a:r>
            <a:r>
              <a:rPr lang="tr-TR" sz="1600" dirty="0"/>
              <a:t>Pansiyon(Erkek)</a:t>
            </a:r>
          </a:p>
          <a:p>
            <a:r>
              <a:rPr lang="tr-TR" sz="1600" b="1" dirty="0"/>
              <a:t>Öğretim Dili	: </a:t>
            </a:r>
            <a:r>
              <a:rPr lang="tr-TR" sz="1600" dirty="0"/>
              <a:t>İngilizce</a:t>
            </a:r>
          </a:p>
          <a:p>
            <a:r>
              <a:rPr lang="tr-TR" sz="1600" b="1" dirty="0"/>
              <a:t>Öğretim Süresi	: </a:t>
            </a:r>
            <a:r>
              <a:rPr lang="tr-TR" sz="1600" dirty="0"/>
              <a:t>4 yıl</a:t>
            </a:r>
          </a:p>
          <a:p>
            <a:r>
              <a:rPr lang="tr-TR" sz="1600" b="1" dirty="0"/>
              <a:t>2024 Kontenjan	: </a:t>
            </a:r>
            <a:r>
              <a:rPr lang="tr-TR" sz="1600" dirty="0"/>
              <a:t>30</a:t>
            </a:r>
          </a:p>
          <a:p>
            <a:r>
              <a:rPr lang="tr-TR" sz="1600" b="1" dirty="0"/>
              <a:t>2024 Yüzdelik Dilim	: </a:t>
            </a:r>
            <a:r>
              <a:rPr lang="tr-TR" sz="1600" dirty="0"/>
              <a:t>44,5</a:t>
            </a:r>
          </a:p>
          <a:p>
            <a:r>
              <a:rPr lang="tr-TR" sz="1600" b="1" dirty="0"/>
              <a:t>2024 Puan		: </a:t>
            </a:r>
            <a:r>
              <a:rPr lang="tr-TR" sz="1600" dirty="0"/>
              <a:t>283,28</a:t>
            </a:r>
          </a:p>
        </p:txBody>
      </p:sp>
    </p:spTree>
    <p:extLst>
      <p:ext uri="{BB962C8B-B14F-4D97-AF65-F5344CB8AC3E}">
        <p14:creationId xmlns:p14="http://schemas.microsoft.com/office/powerpoint/2010/main" val="1353252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50AF519-162E-1294-0339-025BC53E1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08" y="1429149"/>
            <a:ext cx="4749045" cy="2500594"/>
          </a:xfrm>
          <a:prstGeom prst="rect">
            <a:avLst/>
          </a:prstGeom>
        </p:spPr>
      </p:pic>
      <p:pic>
        <p:nvPicPr>
          <p:cNvPr id="40966" name="Picture 6" descr="Ulaştırm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r="11784"/>
          <a:stretch/>
        </p:blipFill>
        <p:spPr bwMode="auto">
          <a:xfrm>
            <a:off x="1883229" y="3282721"/>
            <a:ext cx="3085947" cy="185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6559936" y="1429149"/>
            <a:ext cx="4595656" cy="28623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b="1" dirty="0">
                <a:solidFill>
                  <a:srgbClr val="212529"/>
                </a:solidFill>
                <a:latin typeface="-apple-system"/>
              </a:rPr>
              <a:t>Okul Türü	: </a:t>
            </a:r>
            <a:r>
              <a:rPr lang="tr-TR" dirty="0">
                <a:solidFill>
                  <a:srgbClr val="212529"/>
                </a:solidFill>
                <a:latin typeface="-apple-system"/>
              </a:rPr>
              <a:t>Anadolu Teknik Programı</a:t>
            </a:r>
          </a:p>
          <a:p>
            <a:r>
              <a:rPr lang="tr-TR" b="1" dirty="0">
                <a:solidFill>
                  <a:srgbClr val="212529"/>
                </a:solidFill>
                <a:latin typeface="-apple-system"/>
              </a:rPr>
              <a:t>Alan Türü		: </a:t>
            </a:r>
            <a:r>
              <a:rPr lang="tr-TR" dirty="0">
                <a:solidFill>
                  <a:srgbClr val="212529"/>
                </a:solidFill>
                <a:latin typeface="-apple-system"/>
              </a:rPr>
              <a:t>ULAŞTIRMA HİZMETLERİ </a:t>
            </a:r>
          </a:p>
          <a:p>
            <a:r>
              <a:rPr lang="tr-TR" b="1" dirty="0">
                <a:solidFill>
                  <a:srgbClr val="212529"/>
                </a:solidFill>
                <a:latin typeface="-apple-system"/>
              </a:rPr>
              <a:t>Pansiyon		: </a:t>
            </a:r>
            <a:r>
              <a:rPr lang="tr-TR" dirty="0">
                <a:solidFill>
                  <a:srgbClr val="212529"/>
                </a:solidFill>
                <a:latin typeface="-apple-system"/>
              </a:rPr>
              <a:t>Pansiyon(Erkek)</a:t>
            </a:r>
          </a:p>
          <a:p>
            <a:r>
              <a:rPr lang="tr-TR" b="1" dirty="0">
                <a:solidFill>
                  <a:srgbClr val="212529"/>
                </a:solidFill>
                <a:latin typeface="-apple-system"/>
              </a:rPr>
              <a:t>Öğretim Dili	: </a:t>
            </a:r>
            <a:r>
              <a:rPr lang="tr-TR" dirty="0">
                <a:solidFill>
                  <a:srgbClr val="212529"/>
                </a:solidFill>
                <a:latin typeface="-apple-system"/>
              </a:rPr>
              <a:t>İngilizce</a:t>
            </a:r>
          </a:p>
          <a:p>
            <a:r>
              <a:rPr lang="tr-TR" b="1" dirty="0">
                <a:solidFill>
                  <a:srgbClr val="212529"/>
                </a:solidFill>
                <a:latin typeface="-apple-system"/>
              </a:rPr>
              <a:t>Öğretim Süresi	: </a:t>
            </a:r>
            <a:r>
              <a:rPr lang="tr-TR" dirty="0">
                <a:solidFill>
                  <a:srgbClr val="212529"/>
                </a:solidFill>
                <a:latin typeface="-apple-system"/>
              </a:rPr>
              <a:t>4 yıl</a:t>
            </a:r>
          </a:p>
          <a:p>
            <a:r>
              <a:rPr lang="tr-TR" b="1" dirty="0">
                <a:solidFill>
                  <a:srgbClr val="212529"/>
                </a:solidFill>
                <a:latin typeface="-apple-system"/>
              </a:rPr>
              <a:t>2024 Kontenjan	: </a:t>
            </a:r>
            <a:r>
              <a:rPr lang="tr-TR" dirty="0">
                <a:solidFill>
                  <a:srgbClr val="212529"/>
                </a:solidFill>
                <a:latin typeface="-apple-system"/>
              </a:rPr>
              <a:t>30</a:t>
            </a:r>
          </a:p>
          <a:p>
            <a:r>
              <a:rPr lang="tr-TR" b="1" dirty="0">
                <a:solidFill>
                  <a:srgbClr val="212529"/>
                </a:solidFill>
                <a:latin typeface="-apple-system"/>
              </a:rPr>
              <a:t>2024 Ek Kont.	: </a:t>
            </a:r>
            <a:r>
              <a:rPr lang="tr-TR" dirty="0">
                <a:solidFill>
                  <a:srgbClr val="212529"/>
                </a:solidFill>
                <a:latin typeface="-apple-system"/>
              </a:rPr>
              <a:t>2</a:t>
            </a:r>
          </a:p>
          <a:p>
            <a:r>
              <a:rPr lang="tr-TR" b="1" dirty="0">
                <a:solidFill>
                  <a:srgbClr val="212529"/>
                </a:solidFill>
                <a:latin typeface="-apple-system"/>
              </a:rPr>
              <a:t>2024 Kontenjan	: </a:t>
            </a:r>
            <a:r>
              <a:rPr lang="tr-TR" dirty="0">
                <a:solidFill>
                  <a:srgbClr val="212529"/>
                </a:solidFill>
                <a:latin typeface="-apple-system"/>
              </a:rPr>
              <a:t>30</a:t>
            </a:r>
            <a:br>
              <a:rPr lang="tr-TR" dirty="0"/>
            </a:br>
            <a:r>
              <a:rPr lang="tr-TR" b="1" dirty="0">
                <a:solidFill>
                  <a:srgbClr val="212529"/>
                </a:solidFill>
                <a:latin typeface="-apple-system"/>
              </a:rPr>
              <a:t>2024 Yüz. Dilim	: </a:t>
            </a:r>
            <a:r>
              <a:rPr lang="tr-TR" dirty="0">
                <a:solidFill>
                  <a:srgbClr val="212529"/>
                </a:solidFill>
                <a:latin typeface="-apple-system"/>
              </a:rPr>
              <a:t>63,54</a:t>
            </a:r>
          </a:p>
          <a:p>
            <a:r>
              <a:rPr lang="tr-TR" b="1" dirty="0">
                <a:solidFill>
                  <a:srgbClr val="212529"/>
                </a:solidFill>
                <a:latin typeface="-apple-system"/>
              </a:rPr>
              <a:t>2024 Puan	: </a:t>
            </a:r>
            <a:r>
              <a:rPr lang="tr-TR" dirty="0">
                <a:solidFill>
                  <a:srgbClr val="212529"/>
                </a:solidFill>
                <a:latin typeface="-apple-system"/>
              </a:rPr>
              <a:t>242,65</a:t>
            </a:r>
            <a:endParaRPr lang="tr-TR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3" name="Unvan 1">
            <a:extLst>
              <a:ext uri="{FF2B5EF4-FFF2-40B4-BE49-F238E27FC236}">
                <a16:creationId xmlns:a16="http://schemas.microsoft.com/office/drawing/2014/main" id="{1C643243-B7CD-6171-6CF5-E4EEA62BF0B9}"/>
              </a:ext>
            </a:extLst>
          </p:cNvPr>
          <p:cNvSpPr txBox="1">
            <a:spLocks/>
          </p:cNvSpPr>
          <p:nvPr/>
        </p:nvSpPr>
        <p:spPr>
          <a:xfrm>
            <a:off x="1" y="282944"/>
            <a:ext cx="12191999" cy="8654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/>
              <a:t>Ulubey Mesleki Teknik Anadolu Lisesi</a:t>
            </a:r>
          </a:p>
          <a:p>
            <a:pPr algn="ctr"/>
            <a:r>
              <a:rPr lang="tr-TR" sz="2200" b="1" dirty="0"/>
              <a:t>(</a:t>
            </a: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Ulaştırma Hizmetleri Alanı)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922212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5340EB7-7DE9-EF49-88BD-865B27FF0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67" y="1354219"/>
            <a:ext cx="6160303" cy="2308298"/>
          </a:xfrm>
          <a:prstGeom prst="rect">
            <a:avLst/>
          </a:prstGeom>
          <a:effectLst/>
        </p:spPr>
      </p:pic>
      <p:sp>
        <p:nvSpPr>
          <p:cNvPr id="3" name="Dikdörtgen 2"/>
          <p:cNvSpPr/>
          <p:nvPr/>
        </p:nvSpPr>
        <p:spPr>
          <a:xfrm>
            <a:off x="1088572" y="9290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tr-TR" b="1" dirty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1026" name="Picture 2" descr="Denizcilik Sektörü Hidrolik Silindir Üretimi ve Revizyonu | Yıldırım  Hidrolik Makine Sanayi Ticaret Ltd. Şti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53" y="3755125"/>
            <a:ext cx="4808530" cy="16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7366909" y="4575476"/>
            <a:ext cx="16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graphicFrame>
        <p:nvGraphicFramePr>
          <p:cNvPr id="14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767385"/>
              </p:ext>
            </p:extLst>
          </p:nvPr>
        </p:nvGraphicFramePr>
        <p:xfrm>
          <a:off x="7533431" y="1354219"/>
          <a:ext cx="2879125" cy="4104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324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203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Merkezi Sınav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15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Fatsa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554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Evet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615">
                <a:tc>
                  <a:txBody>
                    <a:bodyPr/>
                    <a:lstStyle/>
                    <a:p>
                      <a:r>
                        <a:rPr lang="tr-TR" sz="1400" b="1" dirty="0"/>
                        <a:t>Taban Puan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rgbClr val="000000"/>
                          </a:solidFill>
                          <a:effectLst/>
                        </a:rPr>
                        <a:t>260,15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117">
                <a:tc>
                  <a:txBody>
                    <a:bodyPr/>
                    <a:lstStyle/>
                    <a:p>
                      <a:r>
                        <a:rPr lang="tr-TR" sz="1400" b="1" dirty="0"/>
                        <a:t>Yüzdelik Dilimi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78,72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615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649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5649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Unvan 1">
            <a:extLst>
              <a:ext uri="{FF2B5EF4-FFF2-40B4-BE49-F238E27FC236}">
                <a16:creationId xmlns:a16="http://schemas.microsoft.com/office/drawing/2014/main" id="{4BA1BB7D-3ABA-2DA4-4B71-A189CD7463B2}"/>
              </a:ext>
            </a:extLst>
          </p:cNvPr>
          <p:cNvSpPr txBox="1">
            <a:spLocks/>
          </p:cNvSpPr>
          <p:nvPr/>
        </p:nvSpPr>
        <p:spPr>
          <a:xfrm>
            <a:off x="1" y="282944"/>
            <a:ext cx="12191999" cy="8654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/>
              <a:t>Fatsa Atatürk Mesleki Teknik Anadolu Lisesi</a:t>
            </a:r>
          </a:p>
          <a:p>
            <a:pPr algn="ctr"/>
            <a:r>
              <a:rPr lang="tr-TR" sz="2200" b="1" dirty="0"/>
              <a:t>(</a:t>
            </a:r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Denizcilik Alanı)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329895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id="{8469291E-E438-96A7-1BE4-0D25D598A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48" name="Picture 28" descr="YETENEK NEDİR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936" y="1402703"/>
            <a:ext cx="2363093" cy="387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527" y="1402703"/>
            <a:ext cx="2320938" cy="387363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029" y="1402703"/>
            <a:ext cx="2460498" cy="387363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3465" y="1402703"/>
            <a:ext cx="2591313" cy="3873632"/>
          </a:xfrm>
          <a:prstGeom prst="rect">
            <a:avLst/>
          </a:prstGeom>
        </p:spPr>
      </p:pic>
      <p:sp>
        <p:nvSpPr>
          <p:cNvPr id="6" name="Unvan 1">
            <a:extLst>
              <a:ext uri="{FF2B5EF4-FFF2-40B4-BE49-F238E27FC236}">
                <a16:creationId xmlns:a16="http://schemas.microsoft.com/office/drawing/2014/main" id="{EB5FE674-2801-6C85-E67D-7D77DA4F35A9}"/>
              </a:ext>
            </a:extLst>
          </p:cNvPr>
          <p:cNvSpPr txBox="1">
            <a:spLocks/>
          </p:cNvSpPr>
          <p:nvPr/>
        </p:nvSpPr>
        <p:spPr>
          <a:xfrm>
            <a:off x="0" y="404325"/>
            <a:ext cx="12191999" cy="8654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/>
              <a:t>Özel Yetenek Sınavı İle Öğrenci Alan Okullar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34203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31E021A-3954-E48E-F266-CAE292DB6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47072" y="1306286"/>
            <a:ext cx="4677229" cy="298268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yerleştirme şekli: Yetenek sınavı ile</a:t>
            </a:r>
            <a:b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Kontenjan: 	</a:t>
            </a:r>
            <a:b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tr-T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resim </a:t>
            </a:r>
            <a:br>
              <a:rPr lang="tr-T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30 müzik </a:t>
            </a:r>
            <a:br>
              <a:rPr lang="tr-T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30 TİYATRO</a:t>
            </a:r>
            <a:br>
              <a:rPr lang="tr-T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Yetenek sınavı tarihleri, okulun resmi web sitesinden duyurulmaktadır. </a:t>
            </a:r>
            <a:b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Konum: Yemişli Mah. Altınordu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99" y="1306286"/>
            <a:ext cx="4938104" cy="2122714"/>
          </a:xfrm>
          <a:prstGeom prst="rect">
            <a:avLst/>
          </a:prstGeom>
          <a:effectLst/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F78765FD-1C54-B05A-BA29-891DC5A037EA}"/>
              </a:ext>
            </a:extLst>
          </p:cNvPr>
          <p:cNvSpPr txBox="1">
            <a:spLocks/>
          </p:cNvSpPr>
          <p:nvPr/>
        </p:nvSpPr>
        <p:spPr>
          <a:xfrm>
            <a:off x="0" y="266955"/>
            <a:ext cx="12191999" cy="8654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/>
              <a:t>PENBE-İZZET ŞAHİN GÜZEL SANATLAR LİSESİ</a:t>
            </a:r>
            <a:endParaRPr lang="tr-TR" sz="2200" dirty="0"/>
          </a:p>
        </p:txBody>
      </p:sp>
      <p:pic>
        <p:nvPicPr>
          <p:cNvPr id="31746" name="Picture 2" descr="Güzel Sanatlar Okulu | Tarihi Olay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85" y="3113314"/>
            <a:ext cx="3552361" cy="214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5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E2368C4-9144-7C24-D07A-0AEC673FF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7105136" y="2367092"/>
            <a:ext cx="3693493" cy="138847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Yerleştirme şekli: Yetenek sınavı </a:t>
            </a: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Kontenjan: </a:t>
            </a:r>
            <a:r>
              <a:rPr lang="tr-T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(ERKEK)</a:t>
            </a:r>
            <a:endParaRPr lang="tr-TR" sz="18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322" y="1589315"/>
            <a:ext cx="5231585" cy="311891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40E4A2E3-B0A6-9B97-0816-8A4BAB17BFFD}"/>
              </a:ext>
            </a:extLst>
          </p:cNvPr>
          <p:cNvSpPr txBox="1">
            <a:spLocks/>
          </p:cNvSpPr>
          <p:nvPr/>
        </p:nvSpPr>
        <p:spPr>
          <a:xfrm>
            <a:off x="0" y="549984"/>
            <a:ext cx="12191999" cy="8654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/>
              <a:t>ŞEHİT SEFA KABAKKAYA ANADOLU İMAM HATİP LİSESİ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2435981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0006954-EFDC-3069-C76A-7A70CCD2A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7964" y="1799328"/>
            <a:ext cx="4999264" cy="259779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Yerleştirme şekli: Yetenek sınavı ile</a:t>
            </a: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Kontenjan: </a:t>
            </a:r>
            <a:r>
              <a:rPr lang="tr-T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Yetenek sınavı tarihleri okulun resmi web sitesinden duyurulmaktadır.</a:t>
            </a: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Konum: Yeni ordu stadyumu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rcRect b="20704"/>
          <a:stretch/>
        </p:blipFill>
        <p:spPr>
          <a:xfrm>
            <a:off x="1095169" y="1715832"/>
            <a:ext cx="4999264" cy="2681288"/>
          </a:xfrm>
          <a:prstGeom prst="rect">
            <a:avLst/>
          </a:prstGeom>
        </p:spPr>
      </p:pic>
      <p:pic>
        <p:nvPicPr>
          <p:cNvPr id="7" name="Picture 2" descr="Spor Alanı Birimi – TÜZYEKSAV Liderler Okullar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26" y="1975853"/>
            <a:ext cx="3695150" cy="20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B922D0F5-33C4-D164-282B-4B00C32948B8}"/>
              </a:ext>
            </a:extLst>
          </p:cNvPr>
          <p:cNvSpPr txBox="1">
            <a:spLocks/>
          </p:cNvSpPr>
          <p:nvPr/>
        </p:nvSpPr>
        <p:spPr>
          <a:xfrm>
            <a:off x="1" y="606983"/>
            <a:ext cx="12191999" cy="8654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/>
              <a:t>ORDU MUHSİN YAZICIOĞLU SPOR LİSESİ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1532371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616F0AF-10C1-F5CF-399F-2D85AF761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382"/>
            <a:ext cx="12192000" cy="101937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SINAV ve YERLEŞTİME TAKVİMİ</a:t>
            </a:r>
            <a:endParaRPr lang="vi-VN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474" y="4113519"/>
            <a:ext cx="11372468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" name="Group 4"/>
          <p:cNvGrpSpPr/>
          <p:nvPr/>
        </p:nvGrpSpPr>
        <p:grpSpPr>
          <a:xfrm>
            <a:off x="1490280" y="3798727"/>
            <a:ext cx="646764" cy="648072"/>
            <a:chOff x="2495600" y="3102417"/>
            <a:chExt cx="646764" cy="648072"/>
          </a:xfrm>
        </p:grpSpPr>
        <p:grpSp>
          <p:nvGrpSpPr>
            <p:cNvPr id="6" name="组合 79"/>
            <p:cNvGrpSpPr>
              <a:grpSpLocks/>
            </p:cNvGrpSpPr>
            <p:nvPr/>
          </p:nvGrpSpPr>
          <p:grpSpPr bwMode="auto">
            <a:xfrm>
              <a:off x="2495600" y="3102417"/>
              <a:ext cx="646764" cy="648072"/>
              <a:chOff x="6379729" y="2488774"/>
              <a:chExt cx="2513016" cy="2513016"/>
            </a:xfrm>
          </p:grpSpPr>
          <p:sp>
            <p:nvSpPr>
              <p:cNvPr id="8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</a:endParaRPr>
              </a:p>
            </p:txBody>
          </p:sp>
          <p:sp>
            <p:nvSpPr>
              <p:cNvPr id="9" name="任意多边形 83"/>
              <p:cNvSpPr/>
              <p:nvPr/>
            </p:nvSpPr>
            <p:spPr>
              <a:xfrm rot="16377237">
                <a:off x="6397834" y="2506880"/>
                <a:ext cx="2476803" cy="2476801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" name="椭圆 80"/>
            <p:cNvSpPr/>
            <p:nvPr/>
          </p:nvSpPr>
          <p:spPr bwMode="auto">
            <a:xfrm>
              <a:off x="2631544" y="3238636"/>
              <a:ext cx="374874" cy="37563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86499" y="3764688"/>
            <a:ext cx="646764" cy="648072"/>
            <a:chOff x="2495600" y="3102417"/>
            <a:chExt cx="646764" cy="648072"/>
          </a:xfrm>
        </p:grpSpPr>
        <p:grpSp>
          <p:nvGrpSpPr>
            <p:cNvPr id="11" name="组合 79"/>
            <p:cNvGrpSpPr>
              <a:grpSpLocks/>
            </p:cNvGrpSpPr>
            <p:nvPr/>
          </p:nvGrpSpPr>
          <p:grpSpPr bwMode="auto">
            <a:xfrm>
              <a:off x="2495600" y="3102417"/>
              <a:ext cx="646764" cy="648072"/>
              <a:chOff x="6379729" y="2488774"/>
              <a:chExt cx="2513016" cy="2513016"/>
            </a:xfrm>
          </p:grpSpPr>
          <p:sp>
            <p:nvSpPr>
              <p:cNvPr id="13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</a:endParaRPr>
              </a:p>
            </p:txBody>
          </p:sp>
          <p:sp>
            <p:nvSpPr>
              <p:cNvPr id="14" name="任意多边形 83"/>
              <p:cNvSpPr/>
              <p:nvPr/>
            </p:nvSpPr>
            <p:spPr>
              <a:xfrm rot="16377237">
                <a:off x="6397834" y="2506880"/>
                <a:ext cx="2476803" cy="2476801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2" name="椭圆 80"/>
            <p:cNvSpPr/>
            <p:nvPr/>
          </p:nvSpPr>
          <p:spPr bwMode="auto">
            <a:xfrm>
              <a:off x="2631544" y="3238636"/>
              <a:ext cx="374874" cy="375634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02531" y="3787396"/>
            <a:ext cx="646764" cy="648072"/>
            <a:chOff x="2495600" y="3102417"/>
            <a:chExt cx="646764" cy="648072"/>
          </a:xfrm>
        </p:grpSpPr>
        <p:grpSp>
          <p:nvGrpSpPr>
            <p:cNvPr id="16" name="组合 79"/>
            <p:cNvGrpSpPr>
              <a:grpSpLocks/>
            </p:cNvGrpSpPr>
            <p:nvPr/>
          </p:nvGrpSpPr>
          <p:grpSpPr bwMode="auto">
            <a:xfrm>
              <a:off x="2495600" y="3102417"/>
              <a:ext cx="646764" cy="648072"/>
              <a:chOff x="6379729" y="2488774"/>
              <a:chExt cx="2513016" cy="2513016"/>
            </a:xfrm>
          </p:grpSpPr>
          <p:sp>
            <p:nvSpPr>
              <p:cNvPr id="18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</a:endParaRPr>
              </a:p>
            </p:txBody>
          </p:sp>
          <p:sp>
            <p:nvSpPr>
              <p:cNvPr id="19" name="任意多边形 83"/>
              <p:cNvSpPr/>
              <p:nvPr/>
            </p:nvSpPr>
            <p:spPr>
              <a:xfrm rot="16377237">
                <a:off x="6397834" y="2506880"/>
                <a:ext cx="2476803" cy="2476801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椭圆 80"/>
            <p:cNvSpPr/>
            <p:nvPr/>
          </p:nvSpPr>
          <p:spPr bwMode="auto">
            <a:xfrm>
              <a:off x="2631544" y="3238636"/>
              <a:ext cx="374874" cy="375634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120137" y="3776019"/>
            <a:ext cx="646764" cy="648072"/>
            <a:chOff x="2495600" y="3102417"/>
            <a:chExt cx="646764" cy="648072"/>
          </a:xfrm>
        </p:grpSpPr>
        <p:grpSp>
          <p:nvGrpSpPr>
            <p:cNvPr id="21" name="组合 79"/>
            <p:cNvGrpSpPr>
              <a:grpSpLocks/>
            </p:cNvGrpSpPr>
            <p:nvPr/>
          </p:nvGrpSpPr>
          <p:grpSpPr bwMode="auto">
            <a:xfrm>
              <a:off x="2495600" y="3102417"/>
              <a:ext cx="646764" cy="648072"/>
              <a:chOff x="6379729" y="2488774"/>
              <a:chExt cx="2513016" cy="2513016"/>
            </a:xfrm>
          </p:grpSpPr>
          <p:sp>
            <p:nvSpPr>
              <p:cNvPr id="23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</a:endParaRPr>
              </a:p>
            </p:txBody>
          </p:sp>
          <p:sp>
            <p:nvSpPr>
              <p:cNvPr id="24" name="任意多边形 83"/>
              <p:cNvSpPr/>
              <p:nvPr/>
            </p:nvSpPr>
            <p:spPr>
              <a:xfrm rot="16377237">
                <a:off x="6397834" y="2506880"/>
                <a:ext cx="2476803" cy="2476801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2" name="椭圆 80"/>
            <p:cNvSpPr/>
            <p:nvPr/>
          </p:nvSpPr>
          <p:spPr bwMode="auto">
            <a:xfrm>
              <a:off x="2631544" y="3238636"/>
              <a:ext cx="374874" cy="375634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975550" y="2322067"/>
            <a:ext cx="1008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sz="2400" b="1" dirty="0">
              <a:solidFill>
                <a:srgbClr val="424242"/>
              </a:solidFill>
              <a:cs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424242"/>
                </a:solidFill>
                <a:cs typeface="Arial" panose="020B0604020202020204" pitchFamily="34" charset="0"/>
              </a:rPr>
              <a:t>Nisan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63067" y="2682787"/>
            <a:ext cx="1298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Haziran</a:t>
            </a:r>
          </a:p>
          <a:p>
            <a:pPr algn="ctr"/>
            <a:r>
              <a:rPr lang="tr-TR" sz="2400" b="1" dirty="0">
                <a:solidFill>
                  <a:srgbClr val="424242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endParaRPr lang="tr-TR" sz="2400" b="1" dirty="0">
              <a:solidFill>
                <a:srgbClr val="424242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73368" y="2692677"/>
            <a:ext cx="361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424242"/>
                </a:solidFill>
                <a:cs typeface="Arial" panose="020B0604020202020204" pitchFamily="34" charset="0"/>
              </a:rPr>
              <a:t>Temmuz </a:t>
            </a:r>
            <a:endParaRPr lang="vi-VN" sz="2400" b="1" dirty="0">
              <a:solidFill>
                <a:srgbClr val="424242"/>
              </a:solidFill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9474" y="4573353"/>
            <a:ext cx="291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accent1">
                    <a:lumMod val="75000"/>
                  </a:schemeClr>
                </a:solidFill>
              </a:rPr>
              <a:t>Sınav Başvurular</a:t>
            </a:r>
            <a:r>
              <a:rPr lang="tr-T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ı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90490" y="4609885"/>
            <a:ext cx="153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</a:rPr>
              <a:t>Sınav Tarihi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47355" y="4478126"/>
            <a:ext cx="2356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accent2">
                    <a:lumMod val="75000"/>
                  </a:schemeClr>
                </a:solidFill>
              </a:rPr>
              <a:t>Sınav Sonucunun Açıklanması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840416" y="4573353"/>
            <a:ext cx="1418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accent4">
                    <a:lumMod val="75000"/>
                  </a:schemeClr>
                </a:solidFill>
              </a:rPr>
              <a:t>Tercih İşlemleri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7" name="Metin kutusu 36"/>
          <p:cNvSpPr txBox="1"/>
          <p:nvPr/>
        </p:nvSpPr>
        <p:spPr>
          <a:xfrm>
            <a:off x="5290490" y="2677818"/>
            <a:ext cx="196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Haziran</a:t>
            </a:r>
          </a:p>
        </p:txBody>
      </p:sp>
      <p:grpSp>
        <p:nvGrpSpPr>
          <p:cNvPr id="38" name="Group 4"/>
          <p:cNvGrpSpPr/>
          <p:nvPr/>
        </p:nvGrpSpPr>
        <p:grpSpPr>
          <a:xfrm>
            <a:off x="3653743" y="3753357"/>
            <a:ext cx="646764" cy="648072"/>
            <a:chOff x="2495600" y="3102417"/>
            <a:chExt cx="646764" cy="648072"/>
          </a:xfrm>
        </p:grpSpPr>
        <p:grpSp>
          <p:nvGrpSpPr>
            <p:cNvPr id="39" name="组合 79"/>
            <p:cNvGrpSpPr>
              <a:grpSpLocks/>
            </p:cNvGrpSpPr>
            <p:nvPr/>
          </p:nvGrpSpPr>
          <p:grpSpPr bwMode="auto">
            <a:xfrm>
              <a:off x="2495600" y="3102417"/>
              <a:ext cx="646764" cy="648072"/>
              <a:chOff x="6379729" y="2488774"/>
              <a:chExt cx="2513016" cy="2513016"/>
            </a:xfrm>
          </p:grpSpPr>
          <p:sp>
            <p:nvSpPr>
              <p:cNvPr id="41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</a:endParaRPr>
              </a:p>
            </p:txBody>
          </p:sp>
          <p:sp>
            <p:nvSpPr>
              <p:cNvPr id="42" name="任意多边形 83"/>
              <p:cNvSpPr/>
              <p:nvPr/>
            </p:nvSpPr>
            <p:spPr>
              <a:xfrm rot="16377237">
                <a:off x="6397834" y="2506880"/>
                <a:ext cx="2476803" cy="2476801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0" name="椭圆 80"/>
            <p:cNvSpPr/>
            <p:nvPr/>
          </p:nvSpPr>
          <p:spPr bwMode="auto">
            <a:xfrm>
              <a:off x="2631544" y="3238636"/>
              <a:ext cx="374874" cy="37563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3" name="TextBox 28"/>
          <p:cNvSpPr txBox="1"/>
          <p:nvPr/>
        </p:nvSpPr>
        <p:spPr>
          <a:xfrm>
            <a:off x="3425636" y="4204090"/>
            <a:ext cx="168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b="1" dirty="0">
              <a:solidFill>
                <a:srgbClr val="424242"/>
              </a:solidFill>
              <a:cs typeface="Arial" panose="020B0604020202020204" pitchFamily="34" charset="0"/>
            </a:endParaRPr>
          </a:p>
          <a:p>
            <a:r>
              <a:rPr lang="tr-TR" sz="2400" b="1" dirty="0">
                <a:solidFill>
                  <a:schemeClr val="accent1">
                    <a:lumMod val="75000"/>
                  </a:schemeClr>
                </a:solidFill>
              </a:rPr>
              <a:t>Sınava Giriş Yeri</a:t>
            </a:r>
            <a:endParaRPr lang="tr-TR" sz="1200" dirty="0"/>
          </a:p>
        </p:txBody>
      </p:sp>
      <p:sp>
        <p:nvSpPr>
          <p:cNvPr id="44" name="TextBox 28"/>
          <p:cNvSpPr txBox="1"/>
          <p:nvPr/>
        </p:nvSpPr>
        <p:spPr>
          <a:xfrm>
            <a:off x="3267532" y="2691527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424242"/>
                </a:solidFill>
                <a:cs typeface="Arial" panose="020B0604020202020204" pitchFamily="34" charset="0"/>
              </a:rPr>
              <a:t>Mayıs</a:t>
            </a:r>
          </a:p>
        </p:txBody>
      </p:sp>
    </p:spTree>
    <p:extLst>
      <p:ext uri="{BB962C8B-B14F-4D97-AF65-F5344CB8AC3E}">
        <p14:creationId xmlns:p14="http://schemas.microsoft.com/office/powerpoint/2010/main" val="36902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A58B2EC-915B-9419-C92D-A3111989A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4" y="1337767"/>
            <a:ext cx="4797032" cy="2568880"/>
          </a:xfrm>
          <a:prstGeom prst="rect">
            <a:avLst/>
          </a:prstGeom>
          <a:effectLst/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948683" y="1337767"/>
            <a:ext cx="4619112" cy="282057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Yerleştirme şekli: </a:t>
            </a:r>
            <a:r>
              <a:rPr lang="tr-T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Yetenek sınavı </a:t>
            </a: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Kontenjan: </a:t>
            </a:r>
            <a:r>
              <a:rPr lang="tr-T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Erkek öğrencilere yönelik Kontenjan değişebilir.</a:t>
            </a: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Yetenek sınavı tarihler, okulun resmi web sitesinden duyurulmaktadır.</a:t>
            </a: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Konum: Çatallı Mah. ULUBEY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" y="283551"/>
            <a:ext cx="12192000" cy="6090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3200" b="1" dirty="0">
                <a:solidFill>
                  <a:schemeClr val="bg1"/>
                </a:solidFill>
                <a:latin typeface="+mn-lt"/>
              </a:rPr>
              <a:t>ULUBEY İMAM HATİP LİSESİ (SPOR PROGRAMI)</a:t>
            </a:r>
          </a:p>
        </p:txBody>
      </p:sp>
      <p:pic>
        <p:nvPicPr>
          <p:cNvPr id="7" name="Picture 34" descr="Grup Spor Insan Stok Vektör Sanatı &amp; Atlet - Sosyal rolü'nin Daha Fazla  Görseli - Atlet - Sosyal rolü, Golf, İzometrik İzdüşüm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41" y="3496925"/>
            <a:ext cx="2780976" cy="170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807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E5BB426-7884-3825-E81A-455929A32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985" y="1237018"/>
            <a:ext cx="9808028" cy="55170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337457"/>
            <a:ext cx="12191999" cy="89956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3700" b="1" dirty="0">
                <a:latin typeface="+mn-lt"/>
                <a:cs typeface="Times New Roman" panose="02020603050405020304" pitchFamily="18" charset="0"/>
              </a:rPr>
              <a:t>Sınavsız/Yerel Yerleştirme İle Öğrenci Alan Okullar</a:t>
            </a:r>
          </a:p>
        </p:txBody>
      </p:sp>
    </p:spTree>
    <p:extLst>
      <p:ext uri="{BB962C8B-B14F-4D97-AF65-F5344CB8AC3E}">
        <p14:creationId xmlns:p14="http://schemas.microsoft.com/office/powerpoint/2010/main" val="260417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B59C125-842A-3E8F-BB3D-61D663290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62" y="742719"/>
            <a:ext cx="5802265" cy="4287267"/>
          </a:xfrm>
          <a:prstGeom prst="rect">
            <a:avLst/>
          </a:prstGeom>
        </p:spPr>
      </p:pic>
      <p:graphicFrame>
        <p:nvGraphicFramePr>
          <p:cNvPr id="7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84941"/>
              </p:ext>
            </p:extLst>
          </p:nvPr>
        </p:nvGraphicFramePr>
        <p:xfrm>
          <a:off x="6687828" y="742719"/>
          <a:ext cx="3196404" cy="4287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700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290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Sınavsız Yerleştirme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023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Altınordu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282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Hayır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023">
                <a:tc>
                  <a:txBody>
                    <a:bodyPr/>
                    <a:lstStyle/>
                    <a:p>
                      <a:r>
                        <a:rPr lang="tr-TR" sz="1400" b="1" dirty="0"/>
                        <a:t>OBP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rgbClr val="000000"/>
                          </a:solidFill>
                          <a:effectLst/>
                        </a:rPr>
                        <a:t>97,03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023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463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Kız/Erkek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463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Yok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Unvan 1">
            <a:extLst>
              <a:ext uri="{FF2B5EF4-FFF2-40B4-BE49-F238E27FC236}">
                <a16:creationId xmlns:a16="http://schemas.microsoft.com/office/drawing/2014/main" id="{42DA35B4-C1E5-FE84-C094-67D809843E14}"/>
              </a:ext>
            </a:extLst>
          </p:cNvPr>
          <p:cNvSpPr txBox="1">
            <a:spLocks/>
          </p:cNvSpPr>
          <p:nvPr/>
        </p:nvSpPr>
        <p:spPr>
          <a:xfrm>
            <a:off x="885562" y="742719"/>
            <a:ext cx="5768688" cy="824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700" b="1" dirty="0"/>
              <a:t>Ordu Anadolu Lisesi</a:t>
            </a:r>
          </a:p>
        </p:txBody>
      </p:sp>
      <p:sp>
        <p:nvSpPr>
          <p:cNvPr id="5" name="Unvan 1">
            <a:extLst>
              <a:ext uri="{FF2B5EF4-FFF2-40B4-BE49-F238E27FC236}">
                <a16:creationId xmlns:a16="http://schemas.microsoft.com/office/drawing/2014/main" id="{FC9CACE1-980C-B962-4C18-BAAD34250407}"/>
              </a:ext>
            </a:extLst>
          </p:cNvPr>
          <p:cNvSpPr txBox="1">
            <a:spLocks/>
          </p:cNvSpPr>
          <p:nvPr/>
        </p:nvSpPr>
        <p:spPr>
          <a:xfrm>
            <a:off x="9969522" y="742719"/>
            <a:ext cx="1336916" cy="42872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97.03</a:t>
            </a:r>
          </a:p>
        </p:txBody>
      </p:sp>
    </p:spTree>
    <p:extLst>
      <p:ext uri="{BB962C8B-B14F-4D97-AF65-F5344CB8AC3E}">
        <p14:creationId xmlns:p14="http://schemas.microsoft.com/office/powerpoint/2010/main" val="2063173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8A819486-DBFC-F58D-2E66-835018284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86496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sz="3200" b="1" dirty="0">
                <a:latin typeface="+mn-lt"/>
              </a:rPr>
              <a:t>Atatürk Anadolu Lisesi</a:t>
            </a:r>
            <a:br>
              <a:rPr lang="tr-TR" sz="3200" b="1" dirty="0">
                <a:latin typeface="+mn-lt"/>
              </a:rPr>
            </a:br>
            <a:r>
              <a:rPr lang="tr-TR" sz="3200" b="1" dirty="0">
                <a:latin typeface="+mn-lt"/>
              </a:rPr>
              <a:t>Ordu / Altınordu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33" y="1597573"/>
            <a:ext cx="5872688" cy="354942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628" y="1597573"/>
            <a:ext cx="2750516" cy="3551786"/>
          </a:xfrm>
          <a:prstGeom prst="rect">
            <a:avLst/>
          </a:prstGeom>
        </p:spPr>
      </p:pic>
      <p:sp>
        <p:nvSpPr>
          <p:cNvPr id="8" name="Unvan 1">
            <a:extLst>
              <a:ext uri="{FF2B5EF4-FFF2-40B4-BE49-F238E27FC236}">
                <a16:creationId xmlns:a16="http://schemas.microsoft.com/office/drawing/2014/main" id="{BB2226A8-7EC0-F31B-10BC-2A4342327B30}"/>
              </a:ext>
            </a:extLst>
          </p:cNvPr>
          <p:cNvSpPr txBox="1">
            <a:spLocks/>
          </p:cNvSpPr>
          <p:nvPr/>
        </p:nvSpPr>
        <p:spPr>
          <a:xfrm>
            <a:off x="9990952" y="1595211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93.3639</a:t>
            </a:r>
          </a:p>
        </p:txBody>
      </p:sp>
    </p:spTree>
    <p:extLst>
      <p:ext uri="{BB962C8B-B14F-4D97-AF65-F5344CB8AC3E}">
        <p14:creationId xmlns:p14="http://schemas.microsoft.com/office/powerpoint/2010/main" val="601407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6F785D72-88E8-4567-D86E-0E5F1153C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73983"/>
            <a:ext cx="12192000" cy="86496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sz="2900" b="1" dirty="0">
                <a:latin typeface="+mn-lt"/>
              </a:rPr>
              <a:t>Altınordu Başöğretmen Anadolu Lisesi</a:t>
            </a:r>
            <a:br>
              <a:rPr lang="tr-TR" sz="2900" b="1" dirty="0">
                <a:latin typeface="+mn-lt"/>
              </a:rPr>
            </a:br>
            <a:r>
              <a:rPr lang="tr-TR" sz="2900" b="1" dirty="0">
                <a:latin typeface="+mn-lt"/>
              </a:rPr>
              <a:t>Ordu/Altınordu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E7839EC-7AEB-7A66-2297-D4389FF39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096" y="1595211"/>
            <a:ext cx="2845407" cy="355178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C800AEF-8AF1-FDC0-5159-E132AC15C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56" y="1664095"/>
            <a:ext cx="5919917" cy="3482902"/>
          </a:xfrm>
          <a:prstGeom prst="rect">
            <a:avLst/>
          </a:prstGeom>
        </p:spPr>
      </p:pic>
      <p:sp>
        <p:nvSpPr>
          <p:cNvPr id="8" name="Unvan 1">
            <a:extLst>
              <a:ext uri="{FF2B5EF4-FFF2-40B4-BE49-F238E27FC236}">
                <a16:creationId xmlns:a16="http://schemas.microsoft.com/office/drawing/2014/main" id="{9B24EA97-BE34-278E-FBDE-B384BC08723D}"/>
              </a:ext>
            </a:extLst>
          </p:cNvPr>
          <p:cNvSpPr txBox="1">
            <a:spLocks/>
          </p:cNvSpPr>
          <p:nvPr/>
        </p:nvSpPr>
        <p:spPr>
          <a:xfrm>
            <a:off x="10099809" y="1595211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91.1524</a:t>
            </a:r>
          </a:p>
        </p:txBody>
      </p:sp>
    </p:spTree>
    <p:extLst>
      <p:ext uri="{BB962C8B-B14F-4D97-AF65-F5344CB8AC3E}">
        <p14:creationId xmlns:p14="http://schemas.microsoft.com/office/powerpoint/2010/main" val="4260469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C25A11AB-5ED6-62F2-09D6-0A554CD4B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8FDE585-1604-0BD4-8DAB-9E7CE43D7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3" y="1565973"/>
            <a:ext cx="2877953" cy="356640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1B334E2-4ED6-B04A-6B75-3A42E565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818" y="1589355"/>
            <a:ext cx="4623437" cy="3566405"/>
          </a:xfrm>
          <a:prstGeom prst="rect">
            <a:avLst/>
          </a:prstGeom>
        </p:spPr>
      </p:pic>
      <p:sp>
        <p:nvSpPr>
          <p:cNvPr id="8" name="Unvan 1">
            <a:extLst>
              <a:ext uri="{FF2B5EF4-FFF2-40B4-BE49-F238E27FC236}">
                <a16:creationId xmlns:a16="http://schemas.microsoft.com/office/drawing/2014/main" id="{D27D1000-4C4F-A3F9-2A79-51691F26F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3983"/>
            <a:ext cx="12192000" cy="86496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sz="2900" b="1" dirty="0">
                <a:latin typeface="+mn-lt"/>
              </a:rPr>
              <a:t>Fatih Anadolu Lisesi</a:t>
            </a:r>
            <a:br>
              <a:rPr lang="tr-TR" sz="2900" b="1" dirty="0">
                <a:latin typeface="+mn-lt"/>
              </a:rPr>
            </a:br>
            <a:r>
              <a:rPr lang="tr-TR" sz="2900" b="1" dirty="0">
                <a:latin typeface="+mn-lt"/>
              </a:rPr>
              <a:t>Ordu/Altınordu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39EACBFD-2BFA-3219-00A4-338D50073C17}"/>
              </a:ext>
            </a:extLst>
          </p:cNvPr>
          <p:cNvSpPr txBox="1">
            <a:spLocks/>
          </p:cNvSpPr>
          <p:nvPr/>
        </p:nvSpPr>
        <p:spPr>
          <a:xfrm>
            <a:off x="9721304" y="1596664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89.2020</a:t>
            </a:r>
          </a:p>
        </p:txBody>
      </p:sp>
    </p:spTree>
    <p:extLst>
      <p:ext uri="{BB962C8B-B14F-4D97-AF65-F5344CB8AC3E}">
        <p14:creationId xmlns:p14="http://schemas.microsoft.com/office/powerpoint/2010/main" val="222759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19A83BF9-9872-FD37-13AB-261D69642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rcRect l="66538" t="35519"/>
          <a:stretch/>
        </p:blipFill>
        <p:spPr>
          <a:xfrm>
            <a:off x="6368144" y="1596664"/>
            <a:ext cx="3262717" cy="3532045"/>
          </a:xfrm>
          <a:prstGeom prst="rect">
            <a:avLst/>
          </a:prstGeom>
        </p:spPr>
      </p:pic>
      <p:pic>
        <p:nvPicPr>
          <p:cNvPr id="5" name="Picture 2" descr="Cumhuriyet Anadolu Lisesi Fotoğraf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77" y="1686119"/>
            <a:ext cx="5397367" cy="33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>
            <a:extLst>
              <a:ext uri="{FF2B5EF4-FFF2-40B4-BE49-F238E27FC236}">
                <a16:creationId xmlns:a16="http://schemas.microsoft.com/office/drawing/2014/main" id="{1C92C66D-E439-2FEA-2336-5A70912E6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3983"/>
            <a:ext cx="12192000" cy="86496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sz="2900" b="1" dirty="0"/>
              <a:t>Cumhuriyet</a:t>
            </a:r>
            <a:r>
              <a:rPr lang="tr-TR" sz="2900" b="1" dirty="0">
                <a:latin typeface="+mn-lt"/>
              </a:rPr>
              <a:t> Anadolu Lisesi</a:t>
            </a:r>
            <a:br>
              <a:rPr lang="tr-TR" sz="2900" b="1" dirty="0">
                <a:latin typeface="+mn-lt"/>
              </a:rPr>
            </a:br>
            <a:r>
              <a:rPr lang="tr-TR" sz="2900" b="1" dirty="0">
                <a:latin typeface="+mn-lt"/>
              </a:rPr>
              <a:t>Ordu/Altınordu</a:t>
            </a:r>
          </a:p>
        </p:txBody>
      </p:sp>
      <p:sp>
        <p:nvSpPr>
          <p:cNvPr id="7" name="Unvan 1">
            <a:extLst>
              <a:ext uri="{FF2B5EF4-FFF2-40B4-BE49-F238E27FC236}">
                <a16:creationId xmlns:a16="http://schemas.microsoft.com/office/drawing/2014/main" id="{132ACA5D-1B4C-3B12-CEB8-AEA670D0DF20}"/>
              </a:ext>
            </a:extLst>
          </p:cNvPr>
          <p:cNvSpPr txBox="1">
            <a:spLocks/>
          </p:cNvSpPr>
          <p:nvPr/>
        </p:nvSpPr>
        <p:spPr>
          <a:xfrm>
            <a:off x="9721304" y="1596664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81.6460</a:t>
            </a:r>
          </a:p>
        </p:txBody>
      </p:sp>
    </p:spTree>
    <p:extLst>
      <p:ext uri="{BB962C8B-B14F-4D97-AF65-F5344CB8AC3E}">
        <p14:creationId xmlns:p14="http://schemas.microsoft.com/office/powerpoint/2010/main" val="2612430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B720C290-B45E-2F6C-2B05-C84780E0B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061827" y="4782259"/>
            <a:ext cx="10068346" cy="6170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SAĞLIK HİZMETLERİ ALANI: </a:t>
            </a:r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Ebe Yardımcılığı, Hemşire Yardımcılığı, Sağlık Bakım Teknisyenliği dalları yer almaktadır</a:t>
            </a:r>
          </a:p>
          <a:p>
            <a:r>
              <a:rPr lang="tr-T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Konum: Bahçelievler Mah. Altınordu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rcRect l="66783" t="35637"/>
          <a:stretch/>
        </p:blipFill>
        <p:spPr>
          <a:xfrm>
            <a:off x="6354120" y="1244401"/>
            <a:ext cx="2694567" cy="349507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27" y="1244401"/>
            <a:ext cx="4559011" cy="3495077"/>
          </a:xfrm>
          <a:prstGeom prst="rect">
            <a:avLst/>
          </a:prstGeom>
          <a:effectLst/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A497D797-514D-27A5-065C-D031F3DE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286"/>
            <a:ext cx="12192000" cy="86496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sz="2900" b="1" dirty="0"/>
              <a:t>Atatürk Mesleki ve Teknik Anadolu Lisesi</a:t>
            </a:r>
            <a:br>
              <a:rPr lang="tr-TR" sz="2900" b="1" dirty="0">
                <a:latin typeface="+mn-lt"/>
              </a:rPr>
            </a:br>
            <a:r>
              <a:rPr lang="tr-TR" sz="2900" b="1" dirty="0">
                <a:latin typeface="+mn-lt"/>
              </a:rPr>
              <a:t>Ordu/Altınordu</a:t>
            </a:r>
          </a:p>
        </p:txBody>
      </p:sp>
      <p:sp>
        <p:nvSpPr>
          <p:cNvPr id="6" name="Unvan 1">
            <a:extLst>
              <a:ext uri="{FF2B5EF4-FFF2-40B4-BE49-F238E27FC236}">
                <a16:creationId xmlns:a16="http://schemas.microsoft.com/office/drawing/2014/main" id="{A02069F3-F522-E277-8C49-2D1E4112E5C1}"/>
              </a:ext>
            </a:extLst>
          </p:cNvPr>
          <p:cNvSpPr txBox="1">
            <a:spLocks/>
          </p:cNvSpPr>
          <p:nvPr/>
        </p:nvSpPr>
        <p:spPr>
          <a:xfrm>
            <a:off x="9793257" y="1187692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77.9429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316954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1697BAC2-E82E-2DC2-601D-7607937E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1046002" y="4794685"/>
            <a:ext cx="9767941" cy="8649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200" dirty="0">
                <a:solidFill>
                  <a:schemeClr val="tx1"/>
                </a:solidFill>
              </a:rPr>
              <a:t>-</a:t>
            </a:r>
            <a:r>
              <a:rPr lang="tr-TR" sz="1600" dirty="0">
                <a:solidFill>
                  <a:schemeClr val="tx1"/>
                </a:solidFill>
              </a:rPr>
              <a:t>Bilişim Teknolojileri Alanı, Muhasebe ve Finansman, Büro Yönetimi Alanı, Adalet, Mesleki Eğitim Programı</a:t>
            </a:r>
          </a:p>
          <a:p>
            <a:r>
              <a:rPr lang="tr-TR" sz="1200" dirty="0">
                <a:solidFill>
                  <a:schemeClr val="tx1"/>
                </a:solidFill>
              </a:rPr>
              <a:t>Konum: Bahçelievler Mah. Altınordu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rcRect l="66730" t="36689" r="1167"/>
          <a:stretch/>
        </p:blipFill>
        <p:spPr>
          <a:xfrm>
            <a:off x="5990952" y="1225493"/>
            <a:ext cx="2639526" cy="35274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2" y="1263681"/>
            <a:ext cx="4098402" cy="1680710"/>
          </a:xfrm>
          <a:prstGeom prst="rect">
            <a:avLst/>
          </a:prstGeom>
          <a:effectLst/>
        </p:spPr>
      </p:pic>
      <p:pic>
        <p:nvPicPr>
          <p:cNvPr id="2056" name="Picture 8" descr="Sanayi ve Ticaret Arasındaki İlişki - Mühendis Beyin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02" y="3053251"/>
            <a:ext cx="4098402" cy="16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van 1">
            <a:extLst>
              <a:ext uri="{FF2B5EF4-FFF2-40B4-BE49-F238E27FC236}">
                <a16:creationId xmlns:a16="http://schemas.microsoft.com/office/drawing/2014/main" id="{60922E00-F4BE-0F70-F62D-DDE4292C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286"/>
            <a:ext cx="12192000" cy="86496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sz="2900" b="1" dirty="0" err="1"/>
              <a:t>Zuverkaya</a:t>
            </a:r>
            <a:r>
              <a:rPr lang="tr-TR" sz="2900" b="1" dirty="0"/>
              <a:t> Mesleki ve Teknik Anadolu Lisesi</a:t>
            </a:r>
            <a:br>
              <a:rPr lang="tr-TR" sz="2900" b="1" dirty="0">
                <a:latin typeface="+mn-lt"/>
              </a:rPr>
            </a:br>
            <a:r>
              <a:rPr lang="tr-TR" sz="2900" b="1" dirty="0">
                <a:latin typeface="+mn-lt"/>
              </a:rPr>
              <a:t>Ordu/Altınordu</a:t>
            </a:r>
          </a:p>
        </p:txBody>
      </p:sp>
      <p:sp>
        <p:nvSpPr>
          <p:cNvPr id="8" name="Unvan 1">
            <a:extLst>
              <a:ext uri="{FF2B5EF4-FFF2-40B4-BE49-F238E27FC236}">
                <a16:creationId xmlns:a16="http://schemas.microsoft.com/office/drawing/2014/main" id="{8C86B117-973A-C7E1-A3A1-16A2D13C095F}"/>
              </a:ext>
            </a:extLst>
          </p:cNvPr>
          <p:cNvSpPr txBox="1">
            <a:spLocks/>
          </p:cNvSpPr>
          <p:nvPr/>
        </p:nvSpPr>
        <p:spPr>
          <a:xfrm>
            <a:off x="9477027" y="1201156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37.7860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301626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8FD3D551-40D7-8B85-1FEC-B83B67BC0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82" y="1242364"/>
            <a:ext cx="3813804" cy="2110759"/>
          </a:xfrm>
          <a:prstGeom prst="rect">
            <a:avLst/>
          </a:prstGeom>
          <a:effectLst/>
        </p:spPr>
      </p:pic>
      <p:sp>
        <p:nvSpPr>
          <p:cNvPr id="6" name="Dikdörtgen 5"/>
          <p:cNvSpPr/>
          <p:nvPr/>
        </p:nvSpPr>
        <p:spPr>
          <a:xfrm>
            <a:off x="1912082" y="4829169"/>
            <a:ext cx="8629718" cy="86496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200" dirty="0">
                <a:solidFill>
                  <a:schemeClr val="tx1"/>
                </a:solidFill>
              </a:rPr>
              <a:t>-</a:t>
            </a:r>
            <a:r>
              <a:rPr lang="tr-TR" sz="1600" dirty="0">
                <a:solidFill>
                  <a:schemeClr val="tx1"/>
                </a:solidFill>
              </a:rPr>
              <a:t>Bilişim Teknolojileri, Çocuk Gelişimi ve Eğitimi, Giyim Üretim Teknolojisi, Grafik ve Fotoğraf, Güzellik ve Saç Bakımı, Yiyecek İçecek Hizmetleri, Mesleki Eğitim Programı</a:t>
            </a:r>
            <a:br>
              <a:rPr lang="tr-TR" sz="1600" dirty="0">
                <a:solidFill>
                  <a:schemeClr val="tx1"/>
                </a:solidFill>
              </a:rPr>
            </a:br>
            <a:r>
              <a:rPr lang="tr-TR" sz="1200" dirty="0">
                <a:solidFill>
                  <a:schemeClr val="tx1"/>
                </a:solidFill>
              </a:rPr>
              <a:t>Konum: Bahçelievler Mah. Altınordu</a:t>
            </a:r>
          </a:p>
        </p:txBody>
      </p:sp>
      <p:pic>
        <p:nvPicPr>
          <p:cNvPr id="23558" name="Picture 6" descr="Okul Öncesi Sanat Etkinlikleri: 7 Sanat Etkinliği -Ferishta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082" y="3581217"/>
            <a:ext cx="1810832" cy="11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erkes dikiş dikmeyi öğrenmeli | Sağlı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85" y="3557893"/>
            <a:ext cx="1702601" cy="11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841040"/>
              </p:ext>
            </p:extLst>
          </p:nvPr>
        </p:nvGraphicFramePr>
        <p:xfrm>
          <a:off x="6153676" y="1212793"/>
          <a:ext cx="2750837" cy="35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978">
                <a:tc gridSpan="2">
                  <a:txBody>
                    <a:bodyPr/>
                    <a:lstStyle/>
                    <a:p>
                      <a:pPr algn="ctr"/>
                      <a:r>
                        <a:rPr lang="tr-TR" sz="1400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819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Sınavsız Yerleştirme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765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Altınordu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364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Hayır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765">
                <a:tc>
                  <a:txBody>
                    <a:bodyPr/>
                    <a:lstStyle/>
                    <a:p>
                      <a:r>
                        <a:rPr lang="tr-TR" sz="1400" b="1" dirty="0"/>
                        <a:t>OBP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rgbClr val="000000"/>
                          </a:solidFill>
                          <a:effectLst/>
                        </a:rPr>
                        <a:t>64,00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508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100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Kız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110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Kız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Unvan 1">
            <a:extLst>
              <a:ext uri="{FF2B5EF4-FFF2-40B4-BE49-F238E27FC236}">
                <a16:creationId xmlns:a16="http://schemas.microsoft.com/office/drawing/2014/main" id="{9EA71A58-3733-A8DC-C836-252BB52EE315}"/>
              </a:ext>
            </a:extLst>
          </p:cNvPr>
          <p:cNvSpPr txBox="1">
            <a:spLocks/>
          </p:cNvSpPr>
          <p:nvPr/>
        </p:nvSpPr>
        <p:spPr>
          <a:xfrm>
            <a:off x="0" y="315286"/>
            <a:ext cx="12192000" cy="8649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900" b="1" dirty="0"/>
              <a:t>Boztepe Mesleki ve Teknik Anadolu Lisesi</a:t>
            </a:r>
            <a:br>
              <a:rPr lang="tr-TR" sz="2900" b="1" dirty="0"/>
            </a:br>
            <a:r>
              <a:rPr lang="tr-TR" sz="2900" b="1" dirty="0"/>
              <a:t>Ordu/Altınordu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40077993-C69A-F167-4E1A-CC5F206972D9}"/>
              </a:ext>
            </a:extLst>
          </p:cNvPr>
          <p:cNvSpPr txBox="1">
            <a:spLocks/>
          </p:cNvSpPr>
          <p:nvPr/>
        </p:nvSpPr>
        <p:spPr>
          <a:xfrm>
            <a:off x="9204884" y="1212792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64.00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800254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EC46742-E988-1BFB-012A-6C7627DD0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12192000" cy="79208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r-T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SORU SAYISI ve SINAV SÜRESİ</a:t>
            </a:r>
            <a:endParaRPr lang="vi-VN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538224" y="4579037"/>
            <a:ext cx="2542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>
                <a:latin typeface="+mj-lt"/>
              </a:rPr>
              <a:t>Soru Sayısı</a:t>
            </a:r>
            <a:endParaRPr lang="en-US" sz="4000" b="1" dirty="0">
              <a:latin typeface="+mj-lt"/>
            </a:endParaRPr>
          </a:p>
        </p:txBody>
      </p:sp>
      <p:grpSp>
        <p:nvGrpSpPr>
          <p:cNvPr id="13" name="Grup 12"/>
          <p:cNvGrpSpPr/>
          <p:nvPr/>
        </p:nvGrpSpPr>
        <p:grpSpPr>
          <a:xfrm>
            <a:off x="7633174" y="1432194"/>
            <a:ext cx="3153516" cy="3807425"/>
            <a:chOff x="399220" y="1639776"/>
            <a:chExt cx="3153516" cy="3807425"/>
          </a:xfrm>
        </p:grpSpPr>
        <p:sp>
          <p:nvSpPr>
            <p:cNvPr id="17" name="Rectangle 16"/>
            <p:cNvSpPr/>
            <p:nvPr/>
          </p:nvSpPr>
          <p:spPr>
            <a:xfrm>
              <a:off x="793303" y="4800870"/>
              <a:ext cx="253909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3600" b="1" dirty="0">
                  <a:latin typeface="+mj-lt"/>
                </a:rPr>
                <a:t>Sınav Süresi</a:t>
              </a:r>
              <a:endParaRPr lang="en-US" sz="3600" b="1" dirty="0">
                <a:latin typeface="+mj-lt"/>
              </a:endParaRPr>
            </a:p>
          </p:txBody>
        </p:sp>
        <p:pic>
          <p:nvPicPr>
            <p:cNvPr id="1026" name="Picture 2" descr="C:\Users\win7\Desktop\alarm-1673577_960_72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20" y="1639776"/>
              <a:ext cx="3153516" cy="315351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3" name="On Kenarlı 2"/>
          <p:cNvSpPr/>
          <p:nvPr/>
        </p:nvSpPr>
        <p:spPr>
          <a:xfrm>
            <a:off x="8678082" y="5344307"/>
            <a:ext cx="1237442" cy="1158087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155 </a:t>
            </a:r>
            <a:r>
              <a:rPr lang="tr-TR" sz="3200" b="1" dirty="0" err="1"/>
              <a:t>dk</a:t>
            </a:r>
            <a:endParaRPr lang="tr-TR" sz="3200" b="1" dirty="0"/>
          </a:p>
        </p:txBody>
      </p:sp>
      <p:sp>
        <p:nvSpPr>
          <p:cNvPr id="4" name="On Kenarlı 3"/>
          <p:cNvSpPr/>
          <p:nvPr/>
        </p:nvSpPr>
        <p:spPr>
          <a:xfrm>
            <a:off x="2190845" y="5344306"/>
            <a:ext cx="1237442" cy="1158087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dirty="0"/>
              <a:t>90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C74632-4C06-C0C9-2E90-6151C88D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08" y="1463463"/>
            <a:ext cx="3153516" cy="3090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091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A048DD35-DC7E-F74B-BD57-1CBF4FE1D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16" y="4293239"/>
            <a:ext cx="3784498" cy="2505075"/>
          </a:xfrm>
          <a:prstGeom prst="rect">
            <a:avLst/>
          </a:prstGeom>
        </p:spPr>
      </p:pic>
      <p:pic>
        <p:nvPicPr>
          <p:cNvPr id="7" name="Picture 2" descr="https://ordu.meb.gov.tr/meb_iys_dosyalar/2018_05/29143309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2" y="1729838"/>
            <a:ext cx="3616508" cy="270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4000638" y="1729840"/>
            <a:ext cx="2792048" cy="506847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tr-T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bilişim teknolojileri alanı</a:t>
            </a:r>
            <a:b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-elektrik-elektronik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tekno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b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-makine teknolojileri</a:t>
            </a:r>
            <a:b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-mobilya ve iç mekan tasarımı</a:t>
            </a:r>
            <a:b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-inşaat teknolojileri</a:t>
            </a:r>
            <a:b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-metal teknolojileri</a:t>
            </a:r>
            <a:b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-motor teknolojileri </a:t>
            </a:r>
            <a:b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-tesisat teknolojisi ve iklimlendirme</a:t>
            </a:r>
            <a:b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-endüstriyel otomasyon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tekn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mesleki eğitim programı</a:t>
            </a:r>
            <a:br>
              <a:rPr lang="tr-T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400" dirty="0">
                <a:solidFill>
                  <a:schemeClr val="bg1"/>
                </a:solidFill>
              </a:rPr>
            </a:br>
            <a:br>
              <a:rPr lang="tr-TR" sz="1400" dirty="0"/>
            </a:b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Konum: Cumhuriyet Mah.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894" y="1729838"/>
            <a:ext cx="3384468" cy="381593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9292315" y="3945482"/>
            <a:ext cx="593766" cy="26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chemeClr val="tx1"/>
                </a:solidFill>
              </a:rPr>
              <a:t>VAR</a:t>
            </a:r>
          </a:p>
        </p:txBody>
      </p:sp>
      <p:sp>
        <p:nvSpPr>
          <p:cNvPr id="8" name="Dikdörtgen 7"/>
          <p:cNvSpPr/>
          <p:nvPr/>
        </p:nvSpPr>
        <p:spPr>
          <a:xfrm>
            <a:off x="8707663" y="3257797"/>
            <a:ext cx="1568808" cy="334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200" b="1" dirty="0"/>
              <a:t>53,44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7041603" y="5665872"/>
            <a:ext cx="10985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ERKEK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id="{1BF887ED-F0AF-7491-4B26-A42491D0BAC2}"/>
              </a:ext>
            </a:extLst>
          </p:cNvPr>
          <p:cNvSpPr txBox="1">
            <a:spLocks/>
          </p:cNvSpPr>
          <p:nvPr/>
        </p:nvSpPr>
        <p:spPr>
          <a:xfrm>
            <a:off x="0" y="315286"/>
            <a:ext cx="12192000" cy="8649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900" b="1" dirty="0"/>
              <a:t>TOBB Mesleki ve Teknik Anadolu Lisesi</a:t>
            </a:r>
            <a:br>
              <a:rPr lang="tr-TR" sz="2900" b="1" dirty="0"/>
            </a:br>
            <a:r>
              <a:rPr lang="tr-TR" sz="2900" b="1" dirty="0"/>
              <a:t>Ordu/Altınordu</a:t>
            </a:r>
          </a:p>
        </p:txBody>
      </p:sp>
      <p:sp>
        <p:nvSpPr>
          <p:cNvPr id="12" name="Unvan 1">
            <a:extLst>
              <a:ext uri="{FF2B5EF4-FFF2-40B4-BE49-F238E27FC236}">
                <a16:creationId xmlns:a16="http://schemas.microsoft.com/office/drawing/2014/main" id="{65978DCE-159F-8C14-622A-BE0D32400911}"/>
              </a:ext>
            </a:extLst>
          </p:cNvPr>
          <p:cNvSpPr txBox="1">
            <a:spLocks/>
          </p:cNvSpPr>
          <p:nvPr/>
        </p:nvSpPr>
        <p:spPr>
          <a:xfrm>
            <a:off x="10449570" y="1729837"/>
            <a:ext cx="1336916" cy="38159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53.44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3352963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84BE161E-4A14-6468-29B8-741C679CB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58" y="1278108"/>
            <a:ext cx="5538152" cy="3486470"/>
          </a:xfrm>
          <a:prstGeom prst="rect">
            <a:avLst/>
          </a:prstGeom>
          <a:effectLst/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rcRect t="9290"/>
          <a:stretch/>
        </p:blipFill>
        <p:spPr>
          <a:xfrm>
            <a:off x="6803428" y="1212793"/>
            <a:ext cx="2649124" cy="3551786"/>
          </a:xfrm>
          <a:prstGeom prst="rect">
            <a:avLst/>
          </a:prstGeom>
        </p:spPr>
      </p:pic>
      <p:sp>
        <p:nvSpPr>
          <p:cNvPr id="5" name="Unvan 1">
            <a:extLst>
              <a:ext uri="{FF2B5EF4-FFF2-40B4-BE49-F238E27FC236}">
                <a16:creationId xmlns:a16="http://schemas.microsoft.com/office/drawing/2014/main" id="{E35C7422-9EF9-77DD-B4E2-288E69AE0F24}"/>
              </a:ext>
            </a:extLst>
          </p:cNvPr>
          <p:cNvSpPr txBox="1">
            <a:spLocks/>
          </p:cNvSpPr>
          <p:nvPr/>
        </p:nvSpPr>
        <p:spPr>
          <a:xfrm>
            <a:off x="0" y="315286"/>
            <a:ext cx="12192000" cy="8649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900" b="1" dirty="0"/>
              <a:t>Altınordu Kız Anadolu İmam Hatip Lisesi</a:t>
            </a:r>
            <a:br>
              <a:rPr lang="tr-TR" sz="2900" b="1" dirty="0"/>
            </a:br>
            <a:r>
              <a:rPr lang="tr-TR" sz="2900" b="1" dirty="0"/>
              <a:t>Ordu/Altınordu</a:t>
            </a:r>
          </a:p>
        </p:txBody>
      </p:sp>
      <p:sp>
        <p:nvSpPr>
          <p:cNvPr id="7" name="Unvan 1">
            <a:extLst>
              <a:ext uri="{FF2B5EF4-FFF2-40B4-BE49-F238E27FC236}">
                <a16:creationId xmlns:a16="http://schemas.microsoft.com/office/drawing/2014/main" id="{FC6CD72E-70FA-16E8-3CA9-1F445FFB2AF8}"/>
              </a:ext>
            </a:extLst>
          </p:cNvPr>
          <p:cNvSpPr txBox="1">
            <a:spLocks/>
          </p:cNvSpPr>
          <p:nvPr/>
        </p:nvSpPr>
        <p:spPr>
          <a:xfrm>
            <a:off x="9858026" y="1212792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41.3721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3566294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BB7AA869-2C6C-A12F-37E2-CD9CD564A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000854"/>
              </p:ext>
            </p:extLst>
          </p:nvPr>
        </p:nvGraphicFramePr>
        <p:xfrm>
          <a:off x="6422571" y="1240760"/>
          <a:ext cx="3697380" cy="3566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454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2024 VERİLERİ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139">
                <a:tc>
                  <a:txBody>
                    <a:bodyPr/>
                    <a:lstStyle/>
                    <a:p>
                      <a:r>
                        <a:rPr lang="tr-TR" sz="1400" b="1" dirty="0"/>
                        <a:t>Yerleşme Şekli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Sınavsız Yerleştirme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71">
                <a:tc>
                  <a:txBody>
                    <a:bodyPr/>
                    <a:lstStyle/>
                    <a:p>
                      <a:r>
                        <a:rPr lang="tr-TR" sz="1400" b="1" dirty="0"/>
                        <a:t>İlçe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Altınordu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18">
                <a:tc>
                  <a:txBody>
                    <a:bodyPr/>
                    <a:lstStyle/>
                    <a:p>
                      <a:r>
                        <a:rPr lang="tr-TR" sz="1400" b="1" dirty="0"/>
                        <a:t>Proje Okulu mu?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Hayır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71">
                <a:tc>
                  <a:txBody>
                    <a:bodyPr/>
                    <a:lstStyle/>
                    <a:p>
                      <a:r>
                        <a:rPr lang="tr-TR" sz="1400" b="1" dirty="0"/>
                        <a:t>OBP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rgbClr val="000000"/>
                          </a:solidFill>
                          <a:effectLst/>
                        </a:rPr>
                        <a:t>29,66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71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18">
                <a:tc>
                  <a:txBody>
                    <a:bodyPr/>
                    <a:lstStyle/>
                    <a:p>
                      <a:r>
                        <a:rPr lang="tr-TR" sz="1400" b="1" dirty="0"/>
                        <a:t>Kontenjan Türü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975">
                <a:tc>
                  <a:txBody>
                    <a:bodyPr/>
                    <a:lstStyle/>
                    <a:p>
                      <a:r>
                        <a:rPr lang="tr-TR" sz="1400" b="1" dirty="0"/>
                        <a:t>Pansiyon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Erkek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97" y="1240760"/>
            <a:ext cx="5393860" cy="3589957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2571CA82-7295-DF44-196E-F773B3861DBF}"/>
              </a:ext>
            </a:extLst>
          </p:cNvPr>
          <p:cNvSpPr txBox="1">
            <a:spLocks/>
          </p:cNvSpPr>
          <p:nvPr/>
        </p:nvSpPr>
        <p:spPr>
          <a:xfrm>
            <a:off x="0" y="315286"/>
            <a:ext cx="12192000" cy="8649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900" b="1" dirty="0"/>
              <a:t>Şehit Sefa </a:t>
            </a:r>
            <a:r>
              <a:rPr lang="tr-TR" sz="2900" b="1" dirty="0" err="1"/>
              <a:t>Kabakkaya</a:t>
            </a:r>
            <a:r>
              <a:rPr lang="tr-TR" sz="2900" b="1" dirty="0"/>
              <a:t> Anadolu İmam Hatip Lisesi</a:t>
            </a:r>
            <a:br>
              <a:rPr lang="tr-TR" sz="2900" b="1" dirty="0"/>
            </a:br>
            <a:r>
              <a:rPr lang="tr-TR" sz="2900" b="1" dirty="0"/>
              <a:t>Ordu/Altınordu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0B6A4747-A5D3-3472-910C-7898B762325F}"/>
              </a:ext>
            </a:extLst>
          </p:cNvPr>
          <p:cNvSpPr txBox="1">
            <a:spLocks/>
          </p:cNvSpPr>
          <p:nvPr/>
        </p:nvSpPr>
        <p:spPr>
          <a:xfrm>
            <a:off x="10257067" y="1223791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29.66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1623258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9E6E4C0-3944-5936-6510-94D66555C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rcRect l="67465" t="19366" r="1" b="1"/>
          <a:stretch/>
        </p:blipFill>
        <p:spPr>
          <a:xfrm>
            <a:off x="6393710" y="1328056"/>
            <a:ext cx="2879209" cy="3687006"/>
          </a:xfrm>
          <a:prstGeom prst="rect">
            <a:avLst/>
          </a:prstGeom>
        </p:spPr>
      </p:pic>
      <p:pic>
        <p:nvPicPr>
          <p:cNvPr id="5" name="Picture 6" descr="Okulumuz Hakkında - Ayşe Şahin Çok Programlı Anadolu Lise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42" y="1463276"/>
            <a:ext cx="4823835" cy="35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0" y="578732"/>
            <a:ext cx="12192000" cy="661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GÜLYALI AYŞE ŞAHİN ANADOLU LİSESİ</a:t>
            </a:r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98107CBB-9076-90ED-5A9E-256F040E7FC0}"/>
              </a:ext>
            </a:extLst>
          </p:cNvPr>
          <p:cNvSpPr txBox="1">
            <a:spLocks/>
          </p:cNvSpPr>
          <p:nvPr/>
        </p:nvSpPr>
        <p:spPr>
          <a:xfrm>
            <a:off x="9277352" y="1463276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57.0105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271483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E8AE0A4-5724-1B93-B32C-A2F0ACA4F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rcRect l="67055" t="37120"/>
          <a:stretch/>
        </p:blipFill>
        <p:spPr>
          <a:xfrm>
            <a:off x="6333504" y="1463276"/>
            <a:ext cx="2943848" cy="3571479"/>
          </a:xfrm>
          <a:prstGeom prst="rect">
            <a:avLst/>
          </a:prstGeom>
        </p:spPr>
      </p:pic>
      <p:pic>
        <p:nvPicPr>
          <p:cNvPr id="9218" name="Picture 2" descr="https://persembeaihl.meb.k12.tr/meb_iys_dosyalar/52/11/974761/resimler/2020_05/k_15115137_ok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32" y="1463277"/>
            <a:ext cx="4644439" cy="35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FF2665C-72EA-0AB3-70EE-A5A990344499}"/>
              </a:ext>
            </a:extLst>
          </p:cNvPr>
          <p:cNvSpPr txBox="1"/>
          <p:nvPr/>
        </p:nvSpPr>
        <p:spPr>
          <a:xfrm>
            <a:off x="0" y="578732"/>
            <a:ext cx="12192000" cy="661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PERŞEMBE ANADOLU İMAM HATİP LİSESİ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4D9FBB04-BA47-00FE-2D4D-0200C012E195}"/>
              </a:ext>
            </a:extLst>
          </p:cNvPr>
          <p:cNvSpPr txBox="1">
            <a:spLocks/>
          </p:cNvSpPr>
          <p:nvPr/>
        </p:nvSpPr>
        <p:spPr>
          <a:xfrm>
            <a:off x="9277352" y="1463276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53.7561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1516563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01FECE25-8AEB-E2E2-C17B-2465EC252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rcRect l="67608" t="36838"/>
          <a:stretch/>
        </p:blipFill>
        <p:spPr>
          <a:xfrm>
            <a:off x="6476999" y="1375560"/>
            <a:ext cx="2863560" cy="3639501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0FB93FFC-F121-F42E-BF69-0249999235F6}"/>
              </a:ext>
            </a:extLst>
          </p:cNvPr>
          <p:cNvSpPr txBox="1"/>
          <p:nvPr/>
        </p:nvSpPr>
        <p:spPr>
          <a:xfrm>
            <a:off x="0" y="578732"/>
            <a:ext cx="12192000" cy="661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PERŞEMBE ZEHRA ŞELALE ANADOLU LİSESİ</a:t>
            </a:r>
          </a:p>
        </p:txBody>
      </p:sp>
      <p:pic>
        <p:nvPicPr>
          <p:cNvPr id="1026" name="Picture 2" descr="Fotoğraf">
            <a:extLst>
              <a:ext uri="{FF2B5EF4-FFF2-40B4-BE49-F238E27FC236}">
                <a16:creationId xmlns:a16="http://schemas.microsoft.com/office/drawing/2014/main" id="{F504A787-8781-1546-0DDB-83AF9B69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29" y="1463275"/>
            <a:ext cx="5268685" cy="35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87496A06-A720-6353-F013-296BFD0C68B5}"/>
              </a:ext>
            </a:extLst>
          </p:cNvPr>
          <p:cNvSpPr txBox="1">
            <a:spLocks/>
          </p:cNvSpPr>
          <p:nvPr/>
        </p:nvSpPr>
        <p:spPr>
          <a:xfrm>
            <a:off x="9277352" y="1463276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76.1737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245944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A004A9F-06E1-4197-B0E6-F0C2FA42A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rcRect l="67325" t="39166" r="2203"/>
          <a:stretch/>
        </p:blipFill>
        <p:spPr>
          <a:xfrm>
            <a:off x="6443397" y="1865376"/>
            <a:ext cx="2699658" cy="355178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527" y="1865375"/>
            <a:ext cx="4610544" cy="355178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16A556A-10A2-03BA-D8C1-160CA972308C}"/>
              </a:ext>
            </a:extLst>
          </p:cNvPr>
          <p:cNvSpPr txBox="1"/>
          <p:nvPr/>
        </p:nvSpPr>
        <p:spPr>
          <a:xfrm>
            <a:off x="0" y="578732"/>
            <a:ext cx="12192000" cy="1231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PERŞEMBE ŞEHİT CEYHUN MESLEKİ VE TEKNİK ANADOLU LİSESİ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9AB463CB-3AF3-A1E1-C3A6-0F6748487153}"/>
              </a:ext>
            </a:extLst>
          </p:cNvPr>
          <p:cNvSpPr txBox="1">
            <a:spLocks/>
          </p:cNvSpPr>
          <p:nvPr/>
        </p:nvSpPr>
        <p:spPr>
          <a:xfrm>
            <a:off x="9560381" y="1865376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57.6806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3861219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417D9D1-B3E2-51BE-84C5-CA41A50A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rcRect l="67051" t="35816"/>
          <a:stretch/>
        </p:blipFill>
        <p:spPr>
          <a:xfrm>
            <a:off x="5904308" y="1653107"/>
            <a:ext cx="3214879" cy="3497416"/>
          </a:xfrm>
          <a:prstGeom prst="rect">
            <a:avLst/>
          </a:prstGeom>
        </p:spPr>
      </p:pic>
      <p:sp>
        <p:nvSpPr>
          <p:cNvPr id="8" name="AutoShape 6" descr="Perşembe ilçesi Sakin Şehir Mesleki ve... - Ordu Olay Gazetesi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43" y="1653107"/>
            <a:ext cx="4275671" cy="3408999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D136AEC-39B9-3A31-E56D-6B8FA9A1DBA8}"/>
              </a:ext>
            </a:extLst>
          </p:cNvPr>
          <p:cNvSpPr txBox="1"/>
          <p:nvPr/>
        </p:nvSpPr>
        <p:spPr>
          <a:xfrm>
            <a:off x="0" y="578732"/>
            <a:ext cx="12192000" cy="9387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PERŞEMBE SAKİN ŞEHİR MESLEKİ VE TEKNİK ANADOLU LİSESİ</a:t>
            </a:r>
          </a:p>
          <a:p>
            <a:pPr algn="ctr"/>
            <a:r>
              <a:rPr lang="tr-TR" dirty="0">
                <a:solidFill>
                  <a:srgbClr val="FFFFFF"/>
                </a:solidFill>
              </a:rPr>
              <a:t>(1. Konaklama ve Seyahat Hizmetleri 2. Yiyecek İçecek Hizmetleri)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89774529-4C0D-879B-A8C7-21001007C7DD}"/>
              </a:ext>
            </a:extLst>
          </p:cNvPr>
          <p:cNvSpPr txBox="1">
            <a:spLocks/>
          </p:cNvSpPr>
          <p:nvPr/>
        </p:nvSpPr>
        <p:spPr>
          <a:xfrm>
            <a:off x="9484181" y="1653107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65.2327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3775468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2AB56904-4953-8246-0470-8163512B3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rcRect l="66743" t="36592"/>
          <a:stretch/>
        </p:blipFill>
        <p:spPr>
          <a:xfrm>
            <a:off x="6533092" y="1399471"/>
            <a:ext cx="2962216" cy="348534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rcRect t="21284" r="1845"/>
          <a:stretch/>
        </p:blipFill>
        <p:spPr>
          <a:xfrm>
            <a:off x="1479156" y="1399471"/>
            <a:ext cx="4709873" cy="3485343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ECFBDAD3-2BCF-EAAB-5588-79D5F0B2D221}"/>
              </a:ext>
            </a:extLst>
          </p:cNvPr>
          <p:cNvSpPr txBox="1"/>
          <p:nvPr/>
        </p:nvSpPr>
        <p:spPr>
          <a:xfrm>
            <a:off x="0" y="578732"/>
            <a:ext cx="12192000" cy="661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ULUBEY ANADOLU LİSESİ</a:t>
            </a:r>
          </a:p>
        </p:txBody>
      </p:sp>
      <p:sp>
        <p:nvSpPr>
          <p:cNvPr id="5" name="Unvan 1">
            <a:extLst>
              <a:ext uri="{FF2B5EF4-FFF2-40B4-BE49-F238E27FC236}">
                <a16:creationId xmlns:a16="http://schemas.microsoft.com/office/drawing/2014/main" id="{916C8947-633B-5211-3EFF-4070A82B1206}"/>
              </a:ext>
            </a:extLst>
          </p:cNvPr>
          <p:cNvSpPr txBox="1">
            <a:spLocks/>
          </p:cNvSpPr>
          <p:nvPr/>
        </p:nvSpPr>
        <p:spPr>
          <a:xfrm>
            <a:off x="9484181" y="1322090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65.2327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3896929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5285F353-671F-D7B9-A485-3F322A9A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rcRect l="67816" t="35939"/>
          <a:stretch/>
        </p:blipFill>
        <p:spPr>
          <a:xfrm>
            <a:off x="6585857" y="1668384"/>
            <a:ext cx="2851314" cy="3521231"/>
          </a:xfrm>
          <a:prstGeom prst="rect">
            <a:avLst/>
          </a:prstGeom>
        </p:spPr>
      </p:pic>
      <p:pic>
        <p:nvPicPr>
          <p:cNvPr id="6" name="3 Resim" descr="C:\Users\ilhami\Desktop\150620124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2899" y="1698171"/>
            <a:ext cx="4550889" cy="349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AE339BC-B19C-AE3F-BA8D-B059ADB6E236}"/>
              </a:ext>
            </a:extLst>
          </p:cNvPr>
          <p:cNvSpPr txBox="1"/>
          <p:nvPr/>
        </p:nvSpPr>
        <p:spPr>
          <a:xfrm>
            <a:off x="0" y="578732"/>
            <a:ext cx="12192000" cy="9387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ULUBEY ANADOLU İMAM HATİP LİSESİ</a:t>
            </a:r>
          </a:p>
          <a:p>
            <a:pPr algn="ctr"/>
            <a:r>
              <a:rPr lang="tr-TR" dirty="0"/>
              <a:t>(Spor Özel Alanı)</a:t>
            </a:r>
          </a:p>
        </p:txBody>
      </p:sp>
      <p:sp>
        <p:nvSpPr>
          <p:cNvPr id="3" name="Unvan 1">
            <a:extLst>
              <a:ext uri="{FF2B5EF4-FFF2-40B4-BE49-F238E27FC236}">
                <a16:creationId xmlns:a16="http://schemas.microsoft.com/office/drawing/2014/main" id="{6D99B30B-A9CF-C1E3-2431-C0C67BFFD881}"/>
              </a:ext>
            </a:extLst>
          </p:cNvPr>
          <p:cNvSpPr txBox="1">
            <a:spLocks/>
          </p:cNvSpPr>
          <p:nvPr/>
        </p:nvSpPr>
        <p:spPr>
          <a:xfrm>
            <a:off x="9640643" y="1637829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62.2954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2058171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50073E2-0A60-8193-A22D-8F87CF587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6" name="Dalga 55"/>
          <p:cNvSpPr/>
          <p:nvPr/>
        </p:nvSpPr>
        <p:spPr>
          <a:xfrm>
            <a:off x="7793900" y="3531403"/>
            <a:ext cx="1668087" cy="131681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Dalga 54"/>
          <p:cNvSpPr/>
          <p:nvPr/>
        </p:nvSpPr>
        <p:spPr>
          <a:xfrm>
            <a:off x="9248062" y="2060581"/>
            <a:ext cx="1480869" cy="120139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8" name="Dalga 57"/>
          <p:cNvSpPr/>
          <p:nvPr/>
        </p:nvSpPr>
        <p:spPr>
          <a:xfrm>
            <a:off x="4590360" y="3636021"/>
            <a:ext cx="1668087" cy="131681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Dalga 53"/>
          <p:cNvSpPr/>
          <p:nvPr/>
        </p:nvSpPr>
        <p:spPr>
          <a:xfrm>
            <a:off x="6019800" y="1977830"/>
            <a:ext cx="1668087" cy="131681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9" name="Dalga 58"/>
          <p:cNvSpPr/>
          <p:nvPr/>
        </p:nvSpPr>
        <p:spPr>
          <a:xfrm>
            <a:off x="2948485" y="1977830"/>
            <a:ext cx="1668087" cy="131681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Dalga 56"/>
          <p:cNvSpPr/>
          <p:nvPr/>
        </p:nvSpPr>
        <p:spPr>
          <a:xfrm>
            <a:off x="1071614" y="3610941"/>
            <a:ext cx="1668087" cy="131681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6770"/>
            <a:ext cx="12192000" cy="653656"/>
          </a:xfr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5">
                  <a:shade val="98000"/>
                  <a:lumMod val="94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HANGİ DERSTEN KAÇ SORU ÇIKACAK?</a:t>
            </a:r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31715" y="22396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cs typeface="Arial" panose="020B0604020202020204" pitchFamily="34" charset="0"/>
              </a:rPr>
              <a:t>20</a:t>
            </a:r>
            <a:endParaRPr lang="vi-VN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04443" y="374613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cs typeface="Arial" panose="020B0604020202020204" pitchFamily="34" charset="0"/>
              </a:rPr>
              <a:t>20</a:t>
            </a:r>
            <a:endParaRPr lang="vi-VN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50235" y="22396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cs typeface="Arial" panose="020B0604020202020204" pitchFamily="34" charset="0"/>
              </a:rPr>
              <a:t>10</a:t>
            </a:r>
            <a:endParaRPr lang="vi-VN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169879" y="36997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cs typeface="Arial" panose="020B0604020202020204" pitchFamily="34" charset="0"/>
              </a:rPr>
              <a:t>10</a:t>
            </a:r>
            <a:endParaRPr lang="vi-VN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13422" y="223968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cs typeface="Arial" panose="020B0604020202020204" pitchFamily="34" charset="0"/>
              </a:rPr>
              <a:t>10</a:t>
            </a:r>
            <a:endParaRPr lang="vi-VN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68084" y="3835869"/>
            <a:ext cx="1094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Türkçe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119329" y="2578817"/>
            <a:ext cx="1276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Matematik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263955" y="2555403"/>
            <a:ext cx="1257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İnkılap  T.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461988" y="2661277"/>
            <a:ext cx="1094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Din K.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705824" y="4093579"/>
            <a:ext cx="1253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Fen ve T</a:t>
            </a:r>
            <a:r>
              <a:rPr lang="tr-TR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868296" y="4069499"/>
            <a:ext cx="1593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Yabancı Dil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1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F92860D-8FCF-C32E-9AF8-4FBA1F20C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rcRect l="66641" t="35416"/>
          <a:stretch/>
        </p:blipFill>
        <p:spPr>
          <a:xfrm>
            <a:off x="5530417" y="1513058"/>
            <a:ext cx="2945882" cy="367655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777" y="1637830"/>
            <a:ext cx="3344810" cy="3551786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E0ABB678-44E5-2127-CDE1-F9B38B0327E0}"/>
              </a:ext>
            </a:extLst>
          </p:cNvPr>
          <p:cNvSpPr txBox="1"/>
          <p:nvPr/>
        </p:nvSpPr>
        <p:spPr>
          <a:xfrm>
            <a:off x="0" y="578732"/>
            <a:ext cx="12192000" cy="9387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MESUDİYE BORSA İSTANBUL ÇOK PROGRAMLI ANADOLU LİSESİ</a:t>
            </a:r>
          </a:p>
          <a:p>
            <a:pPr algn="ctr"/>
            <a:r>
              <a:rPr lang="tr-TR" dirty="0"/>
              <a:t>[Anadolu Lisesi, Anadolu Meslek Lisesi (Bilişim Teknolojileri Alanı, Makine Teknolojileri Alanı) Anadolu İmam Hatip Lisesi]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2D2A5F4B-B8F5-1673-0835-02DC09DB9337}"/>
              </a:ext>
            </a:extLst>
          </p:cNvPr>
          <p:cNvSpPr txBox="1">
            <a:spLocks/>
          </p:cNvSpPr>
          <p:nvPr/>
        </p:nvSpPr>
        <p:spPr>
          <a:xfrm>
            <a:off x="8815307" y="1637829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54.3611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1590479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FA75CBEC-691F-9715-F0EB-07B705234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rcRect l="66910" t="35615"/>
          <a:stretch/>
        </p:blipFill>
        <p:spPr>
          <a:xfrm>
            <a:off x="7086599" y="1328056"/>
            <a:ext cx="2896891" cy="3605041"/>
          </a:xfrm>
          <a:prstGeom prst="rect">
            <a:avLst/>
          </a:prstGeom>
        </p:spPr>
      </p:pic>
      <p:pic>
        <p:nvPicPr>
          <p:cNvPr id="5" name="Picture 2" descr="https://golkoyanadolulisesi.meb.k12.tr/meb_iys_dosyalar/52/07/964401/resimler/2014_09/k_09211712_31090612_25600x4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t="2519" r="8656" b="8995"/>
          <a:stretch/>
        </p:blipFill>
        <p:spPr bwMode="auto">
          <a:xfrm>
            <a:off x="707570" y="1381311"/>
            <a:ext cx="6379029" cy="35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67AB8F3-3CA1-2F71-1F54-CCA30322DE4A}"/>
              </a:ext>
            </a:extLst>
          </p:cNvPr>
          <p:cNvSpPr txBox="1"/>
          <p:nvPr/>
        </p:nvSpPr>
        <p:spPr>
          <a:xfrm>
            <a:off x="0" y="578732"/>
            <a:ext cx="12192000" cy="661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GÖLKÖY ANADOLU LİSESİ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78FDAEC8-850E-21AD-543E-37D744109C4C}"/>
              </a:ext>
            </a:extLst>
          </p:cNvPr>
          <p:cNvSpPr txBox="1">
            <a:spLocks/>
          </p:cNvSpPr>
          <p:nvPr/>
        </p:nvSpPr>
        <p:spPr>
          <a:xfrm>
            <a:off x="9983490" y="1381311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73.0362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1164014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885BC23-7EE8-1CBC-D6C8-09EF6EC70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rcRect l="66685" t="35404"/>
          <a:stretch/>
        </p:blipFill>
        <p:spPr>
          <a:xfrm>
            <a:off x="6399595" y="1533711"/>
            <a:ext cx="3378270" cy="3532201"/>
          </a:xfrm>
          <a:prstGeom prst="rect">
            <a:avLst/>
          </a:prstGeom>
        </p:spPr>
      </p:pic>
      <p:pic>
        <p:nvPicPr>
          <p:cNvPr id="5122" name="Picture 2" descr="http://golkoymeslekiteknikanadolulisesi.meb.k12.tr/meb_iys_dosyalar/52/07/751758/resimler/2021_03/16182339_oku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6"/>
          <a:stretch/>
        </p:blipFill>
        <p:spPr bwMode="auto">
          <a:xfrm>
            <a:off x="1476610" y="1533712"/>
            <a:ext cx="4619390" cy="35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95EF7A4-643C-02D5-E217-F36D64A894D8}"/>
              </a:ext>
            </a:extLst>
          </p:cNvPr>
          <p:cNvSpPr txBox="1"/>
          <p:nvPr/>
        </p:nvSpPr>
        <p:spPr>
          <a:xfrm>
            <a:off x="0" y="449479"/>
            <a:ext cx="12192000" cy="9387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GÖLKÖY MESLEKİ TEKNİK ANADOLU LİSESİ</a:t>
            </a:r>
          </a:p>
          <a:p>
            <a:pPr algn="ctr"/>
            <a:r>
              <a:rPr lang="tr-TR" dirty="0"/>
              <a:t>(Hemşire Yardımcılığı, Ebe Yardımcılığı, Sağlık Bakım Teknisyenliği)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219CFB16-4610-0EE0-CE1A-2561DBB750E4}"/>
              </a:ext>
            </a:extLst>
          </p:cNvPr>
          <p:cNvSpPr txBox="1">
            <a:spLocks/>
          </p:cNvSpPr>
          <p:nvPr/>
        </p:nvSpPr>
        <p:spPr>
          <a:xfrm>
            <a:off x="10081461" y="1533711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65.0543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3448639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8ED02C7-FFB0-AB27-EDEB-5BF3BBC47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rcRect l="67128" t="36969"/>
          <a:stretch/>
        </p:blipFill>
        <p:spPr>
          <a:xfrm>
            <a:off x="6487466" y="1533711"/>
            <a:ext cx="2862189" cy="355178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87" y="1533712"/>
            <a:ext cx="5036836" cy="355178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63CE7ED-F80D-9225-56F9-BB5CAD34645F}"/>
              </a:ext>
            </a:extLst>
          </p:cNvPr>
          <p:cNvSpPr txBox="1"/>
          <p:nvPr/>
        </p:nvSpPr>
        <p:spPr>
          <a:xfrm>
            <a:off x="0" y="449479"/>
            <a:ext cx="12192000" cy="661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GÖLKÖY ANADOLU İMAM HATİP LİSESİ</a:t>
            </a:r>
          </a:p>
        </p:txBody>
      </p:sp>
      <p:sp>
        <p:nvSpPr>
          <p:cNvPr id="6" name="Unvan 1">
            <a:extLst>
              <a:ext uri="{FF2B5EF4-FFF2-40B4-BE49-F238E27FC236}">
                <a16:creationId xmlns:a16="http://schemas.microsoft.com/office/drawing/2014/main" id="{56654F94-DF93-43F7-73EA-DE608309B97D}"/>
              </a:ext>
            </a:extLst>
          </p:cNvPr>
          <p:cNvSpPr txBox="1">
            <a:spLocks/>
          </p:cNvSpPr>
          <p:nvPr/>
        </p:nvSpPr>
        <p:spPr>
          <a:xfrm>
            <a:off x="9798432" y="1533711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50.9689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143490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9FFE0F7A-562D-ADAB-3F61-6E066B451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rcRect l="67353" t="34815"/>
          <a:stretch/>
        </p:blipFill>
        <p:spPr>
          <a:xfrm>
            <a:off x="6096000" y="1757112"/>
            <a:ext cx="3136671" cy="348367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rcRect b="19287"/>
          <a:stretch/>
        </p:blipFill>
        <p:spPr>
          <a:xfrm>
            <a:off x="1540599" y="1757112"/>
            <a:ext cx="3934047" cy="348183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17C330D-228D-91A5-2600-7C3AF6F5D896}"/>
              </a:ext>
            </a:extLst>
          </p:cNvPr>
          <p:cNvSpPr txBox="1"/>
          <p:nvPr/>
        </p:nvSpPr>
        <p:spPr>
          <a:xfrm>
            <a:off x="0" y="449479"/>
            <a:ext cx="12192000" cy="1215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GÖLKÖY ŞEHİT YAŞAR BİÇER MESLEKİ TEKNİK ANADOLU LİSESİ</a:t>
            </a:r>
          </a:p>
          <a:p>
            <a:pPr algn="ctr"/>
            <a:r>
              <a:rPr lang="tr-TR" dirty="0"/>
              <a:t>(Bilişim Teknolojileri, Çocuk Gelişimi ve Eğitimi, Elektrik-Elektronik Teknolojisi, Metal Teknolojisi, Mobilya ve İç Mekan Tasarımı, Tesisat Teknolojisi ve İklimlendirme)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B9123393-248D-248C-1DBA-6843E695DA4B}"/>
              </a:ext>
            </a:extLst>
          </p:cNvPr>
          <p:cNvSpPr txBox="1">
            <a:spLocks/>
          </p:cNvSpPr>
          <p:nvPr/>
        </p:nvSpPr>
        <p:spPr>
          <a:xfrm>
            <a:off x="9831089" y="1687165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48,9796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1133009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13EFF19-06FD-52CE-9928-AD23EA7ED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rcRect l="66503" t="36851"/>
          <a:stretch/>
        </p:blipFill>
        <p:spPr>
          <a:xfrm>
            <a:off x="5987142" y="1584217"/>
            <a:ext cx="2846389" cy="3551785"/>
          </a:xfrm>
          <a:prstGeom prst="rect">
            <a:avLst/>
          </a:prstGeom>
        </p:spPr>
      </p:pic>
      <p:pic>
        <p:nvPicPr>
          <p:cNvPr id="7" name="Picture 2" descr="https://guzelyurtcpal.meb.k12.tr/meb_iys_dosyalar/52/07/973186/resimler/2020_01/k_07130713_IMG_98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86" y="1584218"/>
            <a:ext cx="4404385" cy="35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F5F428A-0D1C-FC6D-DB11-EF0DFD7EECA1}"/>
              </a:ext>
            </a:extLst>
          </p:cNvPr>
          <p:cNvSpPr txBox="1"/>
          <p:nvPr/>
        </p:nvSpPr>
        <p:spPr>
          <a:xfrm>
            <a:off x="0" y="449479"/>
            <a:ext cx="12192000" cy="661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GÖLKÖY GÜZELYURT ANADOLU LİSESİ</a:t>
            </a:r>
          </a:p>
        </p:txBody>
      </p:sp>
      <p:sp>
        <p:nvSpPr>
          <p:cNvPr id="3" name="Unvan 1">
            <a:extLst>
              <a:ext uri="{FF2B5EF4-FFF2-40B4-BE49-F238E27FC236}">
                <a16:creationId xmlns:a16="http://schemas.microsoft.com/office/drawing/2014/main" id="{6ADFD1B1-19F2-DC7D-AA13-1975A7140597}"/>
              </a:ext>
            </a:extLst>
          </p:cNvPr>
          <p:cNvSpPr txBox="1">
            <a:spLocks/>
          </p:cNvSpPr>
          <p:nvPr/>
        </p:nvSpPr>
        <p:spPr>
          <a:xfrm>
            <a:off x="9504518" y="1584217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44,9600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177107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6B1525D9-D75F-9064-22AF-4F4E094C3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rcRect l="67528" t="35736"/>
          <a:stretch/>
        </p:blipFill>
        <p:spPr>
          <a:xfrm>
            <a:off x="6531429" y="1406599"/>
            <a:ext cx="2883035" cy="355178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374" y="1406600"/>
            <a:ext cx="4953626" cy="3551784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02A67F94-C062-A547-BAE2-6B2FBFF879FF}"/>
              </a:ext>
            </a:extLst>
          </p:cNvPr>
          <p:cNvSpPr txBox="1"/>
          <p:nvPr/>
        </p:nvSpPr>
        <p:spPr>
          <a:xfrm>
            <a:off x="0" y="449479"/>
            <a:ext cx="12192000" cy="661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GÜRGENTEPE IŞIKTEPEMESLEKİ TEKNİK ANADOLU LİSESİ</a:t>
            </a:r>
          </a:p>
        </p:txBody>
      </p:sp>
      <p:sp>
        <p:nvSpPr>
          <p:cNvPr id="7" name="Unvan 1">
            <a:extLst>
              <a:ext uri="{FF2B5EF4-FFF2-40B4-BE49-F238E27FC236}">
                <a16:creationId xmlns:a16="http://schemas.microsoft.com/office/drawing/2014/main" id="{D920A3C3-564D-945D-71A1-BE410BD5B9E5}"/>
              </a:ext>
            </a:extLst>
          </p:cNvPr>
          <p:cNvSpPr txBox="1">
            <a:spLocks/>
          </p:cNvSpPr>
          <p:nvPr/>
        </p:nvSpPr>
        <p:spPr>
          <a:xfrm>
            <a:off x="9712710" y="1406600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61.8469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81845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D9BCC654-FC17-653E-FBA6-7E273CC2E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rcRect l="67825" t="36052"/>
          <a:stretch/>
        </p:blipFill>
        <p:spPr>
          <a:xfrm>
            <a:off x="6597515" y="1378226"/>
            <a:ext cx="2865901" cy="358016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20" y="1385252"/>
            <a:ext cx="5188223" cy="355520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9A2A70E-1F65-2F24-986E-5A1BF24603A2}"/>
              </a:ext>
            </a:extLst>
          </p:cNvPr>
          <p:cNvSpPr txBox="1"/>
          <p:nvPr/>
        </p:nvSpPr>
        <p:spPr>
          <a:xfrm>
            <a:off x="0" y="449479"/>
            <a:ext cx="12192000" cy="661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GÜRGENTEPE ŞEHİT AHMET YEŞER ANADOLU LİSESİ</a:t>
            </a:r>
          </a:p>
        </p:txBody>
      </p:sp>
      <p:sp>
        <p:nvSpPr>
          <p:cNvPr id="7" name="Unvan 1">
            <a:extLst>
              <a:ext uri="{FF2B5EF4-FFF2-40B4-BE49-F238E27FC236}">
                <a16:creationId xmlns:a16="http://schemas.microsoft.com/office/drawing/2014/main" id="{84D50FAA-9B16-3AB2-0213-477206248008}"/>
              </a:ext>
            </a:extLst>
          </p:cNvPr>
          <p:cNvSpPr txBox="1">
            <a:spLocks/>
          </p:cNvSpPr>
          <p:nvPr/>
        </p:nvSpPr>
        <p:spPr>
          <a:xfrm>
            <a:off x="9712710" y="1406600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55.7593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229207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EAB1BFC6-43F6-B2F6-769F-FC397E103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rcRect l="67691" t="32905" b="8251"/>
          <a:stretch/>
        </p:blipFill>
        <p:spPr>
          <a:xfrm>
            <a:off x="6683167" y="1930127"/>
            <a:ext cx="2890061" cy="355962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603" y="2115184"/>
            <a:ext cx="4900568" cy="337457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48A6382-2897-A01F-0AA7-30572CDBFECF}"/>
              </a:ext>
            </a:extLst>
          </p:cNvPr>
          <p:cNvSpPr txBox="1"/>
          <p:nvPr/>
        </p:nvSpPr>
        <p:spPr>
          <a:xfrm>
            <a:off x="0" y="449479"/>
            <a:ext cx="12192000" cy="1231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GÜRGENTEPE ŞEHİT ERDİ DEMİRER MESLEKİ VE TEKNİK ANADOLU LİSESİ</a:t>
            </a:r>
          </a:p>
        </p:txBody>
      </p:sp>
      <p:sp>
        <p:nvSpPr>
          <p:cNvPr id="7" name="Unvan 1">
            <a:extLst>
              <a:ext uri="{FF2B5EF4-FFF2-40B4-BE49-F238E27FC236}">
                <a16:creationId xmlns:a16="http://schemas.microsoft.com/office/drawing/2014/main" id="{7131FE0D-5128-2054-393B-DF579E11B1D9}"/>
              </a:ext>
            </a:extLst>
          </p:cNvPr>
          <p:cNvSpPr txBox="1">
            <a:spLocks/>
          </p:cNvSpPr>
          <p:nvPr/>
        </p:nvSpPr>
        <p:spPr>
          <a:xfrm>
            <a:off x="9854224" y="1937969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54.9852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182638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A00502C-50E7-1496-6360-859BE7D84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rcRect l="66542" t="35706"/>
          <a:stretch/>
        </p:blipFill>
        <p:spPr>
          <a:xfrm>
            <a:off x="6564085" y="1621284"/>
            <a:ext cx="2862180" cy="3448293"/>
          </a:xfrm>
          <a:prstGeom prst="rect">
            <a:avLst/>
          </a:prstGeom>
        </p:spPr>
      </p:pic>
      <p:pic>
        <p:nvPicPr>
          <p:cNvPr id="7170" name="Picture 2" descr="Kabadüz Çok Programlı Anadolu Lisesi Fotoğrafı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" b="12886"/>
          <a:stretch/>
        </p:blipFill>
        <p:spPr bwMode="auto">
          <a:xfrm>
            <a:off x="849849" y="1621285"/>
            <a:ext cx="5597796" cy="344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66208CE-E335-3B38-3042-0571421C2BFA}"/>
              </a:ext>
            </a:extLst>
          </p:cNvPr>
          <p:cNvSpPr txBox="1"/>
          <p:nvPr/>
        </p:nvSpPr>
        <p:spPr>
          <a:xfrm>
            <a:off x="0" y="449479"/>
            <a:ext cx="12192000" cy="661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700" dirty="0"/>
              <a:t>KABADÜZ ÇOK PROGRAMLI ANADOLU LİSESİ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468C2069-C180-104C-2471-FF5CFA4D04F8}"/>
              </a:ext>
            </a:extLst>
          </p:cNvPr>
          <p:cNvSpPr txBox="1">
            <a:spLocks/>
          </p:cNvSpPr>
          <p:nvPr/>
        </p:nvSpPr>
        <p:spPr>
          <a:xfrm>
            <a:off x="9854224" y="1621284"/>
            <a:ext cx="1336916" cy="35517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100" b="1" dirty="0"/>
              <a:t>OBP Puanı</a:t>
            </a:r>
          </a:p>
          <a:p>
            <a:pPr algn="ctr"/>
            <a:r>
              <a:rPr lang="tr-TR" sz="2800" b="1" dirty="0"/>
              <a:t>62.3895</a:t>
            </a:r>
            <a:endParaRPr lang="tr-TR" sz="2100" b="1" dirty="0"/>
          </a:p>
        </p:txBody>
      </p:sp>
    </p:spTree>
    <p:extLst>
      <p:ext uri="{BB962C8B-B14F-4D97-AF65-F5344CB8AC3E}">
        <p14:creationId xmlns:p14="http://schemas.microsoft.com/office/powerpoint/2010/main" val="309553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915B185-456D-CD04-AE4A-661BD1E99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15 Akış Çizelgesi: Öteki İşlem"/>
          <p:cNvSpPr/>
          <p:nvPr/>
        </p:nvSpPr>
        <p:spPr>
          <a:xfrm>
            <a:off x="1075589" y="2117779"/>
            <a:ext cx="5040560" cy="648072"/>
          </a:xfrm>
          <a:prstGeom prst="flowChartAlternateProcess">
            <a:avLst/>
          </a:prstGeom>
          <a:solidFill>
            <a:srgbClr val="E6A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TÜRKÇE</a:t>
            </a:r>
          </a:p>
        </p:txBody>
      </p:sp>
      <p:sp>
        <p:nvSpPr>
          <p:cNvPr id="17" name="16 Akış Çizelgesi: Öteki İşlem"/>
          <p:cNvSpPr/>
          <p:nvPr/>
        </p:nvSpPr>
        <p:spPr>
          <a:xfrm>
            <a:off x="1075589" y="3269907"/>
            <a:ext cx="5040560" cy="648072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MATEMATİK</a:t>
            </a:r>
          </a:p>
        </p:txBody>
      </p:sp>
      <p:sp>
        <p:nvSpPr>
          <p:cNvPr id="18" name="17 Akış Çizelgesi: Öteki İşlem"/>
          <p:cNvSpPr/>
          <p:nvPr/>
        </p:nvSpPr>
        <p:spPr>
          <a:xfrm>
            <a:off x="1147597" y="4422035"/>
            <a:ext cx="5040560" cy="648072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FEN VE TEKNOLOJİ</a:t>
            </a:r>
          </a:p>
        </p:txBody>
      </p:sp>
      <p:sp>
        <p:nvSpPr>
          <p:cNvPr id="19" name="18 Akış Çizelgesi: Öteki İşlem"/>
          <p:cNvSpPr/>
          <p:nvPr/>
        </p:nvSpPr>
        <p:spPr>
          <a:xfrm>
            <a:off x="7484301" y="2117779"/>
            <a:ext cx="3456384" cy="64807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İNKILÂP TARİHİ</a:t>
            </a:r>
          </a:p>
        </p:txBody>
      </p:sp>
      <p:sp>
        <p:nvSpPr>
          <p:cNvPr id="20" name="19 Akış Çizelgesi: Öteki İşlem"/>
          <p:cNvSpPr/>
          <p:nvPr/>
        </p:nvSpPr>
        <p:spPr>
          <a:xfrm>
            <a:off x="7484301" y="3269907"/>
            <a:ext cx="3456384" cy="648072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DİN KÜLTÜRÜ</a:t>
            </a:r>
          </a:p>
        </p:txBody>
      </p:sp>
      <p:sp>
        <p:nvSpPr>
          <p:cNvPr id="21" name="20 Akış Çizelgesi: Öteki İşlem"/>
          <p:cNvSpPr/>
          <p:nvPr/>
        </p:nvSpPr>
        <p:spPr>
          <a:xfrm>
            <a:off x="7484301" y="4422035"/>
            <a:ext cx="3528392" cy="6480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YABANCI DİL</a:t>
            </a:r>
          </a:p>
        </p:txBody>
      </p:sp>
      <p:sp>
        <p:nvSpPr>
          <p:cNvPr id="22" name="21 Oval"/>
          <p:cNvSpPr/>
          <p:nvPr/>
        </p:nvSpPr>
        <p:spPr>
          <a:xfrm>
            <a:off x="5424420" y="2117779"/>
            <a:ext cx="648072" cy="64807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tr-TR" sz="4000" b="1" cap="all" dirty="0">
                <a:ln/>
                <a:solidFill>
                  <a:srgbClr val="FFC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</a:t>
            </a:r>
          </a:p>
        </p:txBody>
      </p:sp>
      <p:sp>
        <p:nvSpPr>
          <p:cNvPr id="23" name="22 Oval"/>
          <p:cNvSpPr/>
          <p:nvPr/>
        </p:nvSpPr>
        <p:spPr>
          <a:xfrm>
            <a:off x="5468077" y="3269907"/>
            <a:ext cx="648072" cy="64807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tr-TR" sz="4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</a:t>
            </a:r>
          </a:p>
        </p:txBody>
      </p:sp>
      <p:sp>
        <p:nvSpPr>
          <p:cNvPr id="24" name="23 Oval"/>
          <p:cNvSpPr/>
          <p:nvPr/>
        </p:nvSpPr>
        <p:spPr>
          <a:xfrm>
            <a:off x="5468077" y="4422035"/>
            <a:ext cx="648072" cy="64807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tr-TR" sz="4000" b="1" cap="all" dirty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4</a:t>
            </a:r>
          </a:p>
        </p:txBody>
      </p:sp>
      <p:sp>
        <p:nvSpPr>
          <p:cNvPr id="25" name="24 Oval"/>
          <p:cNvSpPr/>
          <p:nvPr/>
        </p:nvSpPr>
        <p:spPr>
          <a:xfrm>
            <a:off x="10220605" y="2117779"/>
            <a:ext cx="648072" cy="64807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tr-TR" sz="4000" b="1" cap="all" dirty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</a:t>
            </a:r>
          </a:p>
        </p:txBody>
      </p:sp>
      <p:sp>
        <p:nvSpPr>
          <p:cNvPr id="26" name="25 Oval"/>
          <p:cNvSpPr/>
          <p:nvPr/>
        </p:nvSpPr>
        <p:spPr>
          <a:xfrm>
            <a:off x="10220605" y="3269907"/>
            <a:ext cx="648072" cy="64807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tr-TR" sz="4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</a:t>
            </a:r>
          </a:p>
        </p:txBody>
      </p:sp>
      <p:sp>
        <p:nvSpPr>
          <p:cNvPr id="27" name="26 Oval"/>
          <p:cNvSpPr/>
          <p:nvPr/>
        </p:nvSpPr>
        <p:spPr>
          <a:xfrm>
            <a:off x="10292613" y="4422035"/>
            <a:ext cx="648072" cy="64807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tr-TR" sz="4000" b="1" cap="all" dirty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</a:t>
            </a:r>
          </a:p>
        </p:txBody>
      </p:sp>
      <p:sp>
        <p:nvSpPr>
          <p:cNvPr id="3" name="Dikdörtgen 2"/>
          <p:cNvSpPr/>
          <p:nvPr/>
        </p:nvSpPr>
        <p:spPr>
          <a:xfrm>
            <a:off x="0" y="932260"/>
            <a:ext cx="12192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r-T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TESTLERİN KATSAYILARI?</a:t>
            </a:r>
            <a:endParaRPr lang="tr-T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1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52BA170-A358-B8C9-63B3-C1610B1CA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963613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/>
              <a:t>FATSA/ SINAVSIZ ÖĞRENCİ ALAN OKULLAR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382" y="1451438"/>
            <a:ext cx="8968454" cy="39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99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07E4636-B6B8-8B5C-6310-491AD308A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856" y="0"/>
            <a:ext cx="4324865" cy="6858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009" y="0"/>
            <a:ext cx="4572001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874" y="0"/>
            <a:ext cx="3641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02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C134609-FBFE-ED0B-3707-85C0ED479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5029200" y="1517230"/>
            <a:ext cx="6579520" cy="3685835"/>
          </a:xfrm>
        </p:spPr>
        <p:txBody>
          <a:bodyPr>
            <a:normAutofit/>
          </a:bodyPr>
          <a:lstStyle/>
          <a:p>
            <a:pPr algn="ctr"/>
            <a:r>
              <a:rPr lang="tr-TR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Rehberlik Araştırma Merkezi olarak yanınızdayız.</a:t>
            </a:r>
            <a:br>
              <a:rPr lang="tr-TR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Mutlu ve sağlıklı kalın…</a:t>
            </a:r>
            <a:br>
              <a:rPr lang="tr-T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200" b="1" i="1" dirty="0">
                <a:solidFill>
                  <a:srgbClr val="C00000"/>
                </a:solidFill>
              </a:rPr>
            </a:br>
            <a:br>
              <a:rPr lang="tr-TR" sz="1200" b="1" i="1" dirty="0">
                <a:solidFill>
                  <a:srgbClr val="C00000"/>
                </a:solidFill>
              </a:rPr>
            </a:br>
            <a:br>
              <a:rPr lang="tr-TR" sz="1200" b="1" i="1" dirty="0">
                <a:solidFill>
                  <a:srgbClr val="C00000"/>
                </a:solidFill>
              </a:rPr>
            </a:br>
            <a:r>
              <a:rPr lang="tr-TR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Ayrıntılı bilgi için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SINAVLA/SINAVSIZ ÖĞRENCİ ALACAK ORTAÖĞRETİM KURUMLARINA İLİŞKİN</a:t>
            </a:r>
            <a:b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MERKEZÎ SINAV BAŞVURU VE UYGULAMA KILAVUZU 2024’ü inceleyebilirsiniz.</a:t>
            </a:r>
            <a:br>
              <a:rPr lang="tr-TR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3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5C22606-F81F-0CD0-9127-23289EA5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n Kenarlı 1"/>
          <p:cNvSpPr/>
          <p:nvPr/>
        </p:nvSpPr>
        <p:spPr>
          <a:xfrm>
            <a:off x="4485512" y="2227209"/>
            <a:ext cx="3220975" cy="3059297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dirty="0"/>
              <a:t>8.Sınıf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1233475"/>
            <a:ext cx="12192000" cy="86409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Sınav Soruları Hangi Sınıflardan Olacak?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1094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96AFBC6-A03A-8D73-6ADE-1540732F9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Dikdörtgen 45"/>
          <p:cNvSpPr/>
          <p:nvPr/>
        </p:nvSpPr>
        <p:spPr>
          <a:xfrm>
            <a:off x="504945" y="1437841"/>
            <a:ext cx="3105044" cy="3888432"/>
          </a:xfrm>
          <a:prstGeom prst="rect">
            <a:avLst/>
          </a:prstGeom>
          <a:pattFill prst="pct30">
            <a:fgClr>
              <a:srgbClr val="FB85D4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108012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SORULAR NASIL OLACAK?</a:t>
            </a:r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8" name="Title 13"/>
          <p:cNvSpPr txBox="1">
            <a:spLocks/>
          </p:cNvSpPr>
          <p:nvPr/>
        </p:nvSpPr>
        <p:spPr>
          <a:xfrm>
            <a:off x="4799856" y="1687024"/>
            <a:ext cx="6480720" cy="135421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tr-TR" sz="4000" b="1" i="1" dirty="0">
                <a:solidFill>
                  <a:srgbClr val="002060"/>
                </a:solidFill>
                <a:latin typeface="+mj-lt"/>
                <a:ea typeface="Roboto Condensed" panose="02000000000000000000" pitchFamily="2" charset="0"/>
              </a:rPr>
              <a:t>Sorular çoktan seçmeli TEST şeklinde  olacak.</a:t>
            </a:r>
            <a:endParaRPr lang="en-US" sz="4000" b="1" i="1" dirty="0">
              <a:solidFill>
                <a:srgbClr val="002060"/>
              </a:solidFill>
              <a:latin typeface="+mj-lt"/>
              <a:ea typeface="Roboto Condensed" panose="02000000000000000000" pitchFamily="2" charset="0"/>
            </a:endParaRPr>
          </a:p>
        </p:txBody>
      </p:sp>
      <p:grpSp>
        <p:nvGrpSpPr>
          <p:cNvPr id="47" name="Grup 46"/>
          <p:cNvGrpSpPr/>
          <p:nvPr/>
        </p:nvGrpSpPr>
        <p:grpSpPr>
          <a:xfrm>
            <a:off x="1004392" y="1564432"/>
            <a:ext cx="726437" cy="3520752"/>
            <a:chOff x="623392" y="1938536"/>
            <a:chExt cx="936104" cy="4277072"/>
          </a:xfrm>
        </p:grpSpPr>
        <p:sp>
          <p:nvSpPr>
            <p:cNvPr id="4" name="Oval 3"/>
            <p:cNvSpPr/>
            <p:nvPr/>
          </p:nvSpPr>
          <p:spPr>
            <a:xfrm>
              <a:off x="623392" y="3018656"/>
              <a:ext cx="914400" cy="914400"/>
            </a:xfrm>
            <a:prstGeom prst="ellipse">
              <a:avLst/>
            </a:prstGeom>
            <a:ln w="7620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9" name="Oval 38"/>
            <p:cNvSpPr/>
            <p:nvPr/>
          </p:nvSpPr>
          <p:spPr>
            <a:xfrm>
              <a:off x="645096" y="1938536"/>
              <a:ext cx="914400" cy="914400"/>
            </a:xfrm>
            <a:prstGeom prst="ellipse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0" name="Oval 39"/>
            <p:cNvSpPr/>
            <p:nvPr/>
          </p:nvSpPr>
          <p:spPr>
            <a:xfrm>
              <a:off x="645096" y="4149080"/>
              <a:ext cx="914400" cy="914400"/>
            </a:xfrm>
            <a:prstGeom prst="ellipse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1" name="Oval 40"/>
            <p:cNvSpPr/>
            <p:nvPr/>
          </p:nvSpPr>
          <p:spPr>
            <a:xfrm>
              <a:off x="645096" y="5301208"/>
              <a:ext cx="914400" cy="914400"/>
            </a:xfrm>
            <a:prstGeom prst="ellipse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42" name="Dikdörtgen 41"/>
          <p:cNvSpPr/>
          <p:nvPr/>
        </p:nvSpPr>
        <p:spPr>
          <a:xfrm>
            <a:off x="1847528" y="1479120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43" name="Dikdörtgen 42"/>
          <p:cNvSpPr/>
          <p:nvPr/>
        </p:nvSpPr>
        <p:spPr>
          <a:xfrm>
            <a:off x="1866763" y="2358822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</a:t>
            </a:r>
          </a:p>
        </p:txBody>
      </p:sp>
      <p:sp>
        <p:nvSpPr>
          <p:cNvPr id="44" name="Dikdörtgen 43"/>
          <p:cNvSpPr/>
          <p:nvPr/>
        </p:nvSpPr>
        <p:spPr>
          <a:xfrm>
            <a:off x="1847528" y="331129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</a:p>
        </p:txBody>
      </p:sp>
      <p:sp>
        <p:nvSpPr>
          <p:cNvPr id="45" name="Dikdörtgen 44"/>
          <p:cNvSpPr/>
          <p:nvPr/>
        </p:nvSpPr>
        <p:spPr>
          <a:xfrm>
            <a:off x="1864850" y="4234629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</a:t>
            </a:r>
          </a:p>
        </p:txBody>
      </p:sp>
      <p:sp>
        <p:nvSpPr>
          <p:cNvPr id="14" name="Title 13"/>
          <p:cNvSpPr txBox="1">
            <a:spLocks/>
          </p:cNvSpPr>
          <p:nvPr/>
        </p:nvSpPr>
        <p:spPr>
          <a:xfrm>
            <a:off x="4799856" y="3730967"/>
            <a:ext cx="6480720" cy="135421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tr-TR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</a:rPr>
              <a:t>3 yanlış cevap 1 Doğruyu götürecek.</a:t>
            </a:r>
            <a:endParaRPr lang="en-US" sz="4000" b="1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0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6082</TotalTime>
  <Words>2448</Words>
  <Application>Microsoft Office PowerPoint</Application>
  <PresentationFormat>Geniş ekran</PresentationFormat>
  <Paragraphs>761</Paragraphs>
  <Slides>72</Slides>
  <Notes>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79" baseType="lpstr">
      <vt:lpstr>-apple-system</vt:lpstr>
      <vt:lpstr>Arial</vt:lpstr>
      <vt:lpstr>Calibri</vt:lpstr>
      <vt:lpstr>Calibri Light</vt:lpstr>
      <vt:lpstr>Helvetica</vt:lpstr>
      <vt:lpstr>Times New Roman</vt:lpstr>
      <vt:lpstr>Office Teması</vt:lpstr>
      <vt:lpstr>PowerPoint Sunusu</vt:lpstr>
      <vt:lpstr>2024 LGS SINAVINA KAÇ KİŞİ GİRDİ? </vt:lpstr>
      <vt:lpstr>OKUL TÜRÜNE GÖRE MERKEZI SINAV PUANINA GÖRE YERLEŞEN ÖĞRENCI SAYISI ? (Kontenjanlar az da olsa değişebilmektedir)</vt:lpstr>
      <vt:lpstr>SINAV ve YERLEŞTİME TAKVİMİ</vt:lpstr>
      <vt:lpstr>SORU SAYISI ve SINAV SÜRESİ</vt:lpstr>
      <vt:lpstr>HANGİ DERSTEN KAÇ SORU ÇIKACAK?</vt:lpstr>
      <vt:lpstr>PowerPoint Sunusu</vt:lpstr>
      <vt:lpstr>Sınav Soruları Hangi Sınıflardan Olacak?</vt:lpstr>
      <vt:lpstr>SORULAR NASIL OLACAK?</vt:lpstr>
      <vt:lpstr> SINAV KAÇ OTURUM OLACAK?</vt:lpstr>
      <vt:lpstr>  SINAV SÜRESİ VE BAŞLAMA SAATİ? </vt:lpstr>
      <vt:lpstr> SINAV ZORUNLU MU? </vt:lpstr>
      <vt:lpstr> MERKEZİ YERLEŞTİRME NASIL OLACAK? </vt:lpstr>
      <vt:lpstr> YEREL YERLEŞTİRME NASIL OLACAK? </vt:lpstr>
      <vt:lpstr>PowerPoint Sunusu</vt:lpstr>
      <vt:lpstr> TERCİHLER NASIL YAPILACAK? </vt:lpstr>
      <vt:lpstr>MERKEZİ SINAV (LGS) İLE ÖĞRENCİ ALAN OKULLAR</vt:lpstr>
      <vt:lpstr>SINAVLA ÖĞRENCİ ALAN FEN LİSELERİ</vt:lpstr>
      <vt:lpstr>Ordu Fen Lisesi</vt:lpstr>
      <vt:lpstr>Fatsa Fen Lisesi</vt:lpstr>
      <vt:lpstr>Ünye Fen Lisesi</vt:lpstr>
      <vt:lpstr>Aybastı Fen Lisesi</vt:lpstr>
      <vt:lpstr>Gölköy Fen Lisesi</vt:lpstr>
      <vt:lpstr>SINAVLA ÖĞRENCİ ALAN  ANADOLU LİSELERİ VE SOSYAL BİLİMLER LİSESİ</vt:lpstr>
      <vt:lpstr>Ordu Lisesi</vt:lpstr>
      <vt:lpstr>Ordu Sosyal Bilimler Lisesi</vt:lpstr>
      <vt:lpstr>Turnasuyu Kız Anadolu Lisesi</vt:lpstr>
      <vt:lpstr>PowerPoint Sunusu</vt:lpstr>
      <vt:lpstr>PowerPoint Sunusu</vt:lpstr>
      <vt:lpstr>SINAVLA ÖĞRENCİ ALAN  ANADOLU İMAM HATİP LİSELERİ</vt:lpstr>
      <vt:lpstr>PowerPoint Sunusu</vt:lpstr>
      <vt:lpstr>SINAVLA ÖĞRENCİ ALAN  MESLEKİ VE TEKNİK ANADOLU LİSELERİ</vt:lpstr>
      <vt:lpstr>Ordu Türkiye Odalar ve Borsalar Birliği Mesleki Teknik Anadolu Lisesi</vt:lpstr>
      <vt:lpstr>PowerPoint Sunusu</vt:lpstr>
      <vt:lpstr>PowerPoint Sunusu</vt:lpstr>
      <vt:lpstr>PowerPoint Sunusu</vt:lpstr>
      <vt:lpstr>yerleştirme şekli: Yetenek sınavı ile Kontenjan:     30 resim    30 müzik    30 TİYATRO  Yetenek sınavı tarihleri, okulun resmi web sitesinden duyurulmaktadır.    Konum: Yemişli Mah. Altınordu</vt:lpstr>
      <vt:lpstr>PowerPoint Sunusu</vt:lpstr>
      <vt:lpstr>Yerleştirme şekli: Yetenek sınavı ile  Kontenjan: 90  Yetenek sınavı tarihleri okulun resmi web sitesinden duyurulmaktadır.  Konum: Yeni ordu stadyumu</vt:lpstr>
      <vt:lpstr>Yerleştirme şekli: Yetenek sınavı  Kontenjan: 60   Erkek öğrencilere yönelik Kontenjan değişebilir.  Yetenek sınavı tarihler, okulun resmi web sitesinden duyurulmaktadır.  Konum: Çatallı Mah. ULUBEY</vt:lpstr>
      <vt:lpstr>Sınavsız/Yerel Yerleştirme İle Öğrenci Alan Okullar</vt:lpstr>
      <vt:lpstr>PowerPoint Sunusu</vt:lpstr>
      <vt:lpstr>Atatürk Anadolu Lisesi Ordu / Altınordu</vt:lpstr>
      <vt:lpstr>Altınordu Başöğretmen Anadolu Lisesi Ordu/Altınordu</vt:lpstr>
      <vt:lpstr>Fatih Anadolu Lisesi Ordu/Altınordu</vt:lpstr>
      <vt:lpstr>Cumhuriyet Anadolu Lisesi Ordu/Altınordu</vt:lpstr>
      <vt:lpstr>Atatürk Mesleki ve Teknik Anadolu Lisesi Ordu/Altınordu</vt:lpstr>
      <vt:lpstr>Zuverkaya Mesleki ve Teknik Anadolu Lisesi Ordu/Altınordu</vt:lpstr>
      <vt:lpstr>PowerPoint Sunusu</vt:lpstr>
      <vt:lpstr>-bilişim teknolojileri alanı -elektrik-elektronik tekno…. -makine teknolojileri -mobilya ve iç mekan tasarımı -inşaat teknolojileri -metal teknolojileri -motor teknolojileri  -tesisat teknolojisi ve iklimlendirme -endüstriyel otomasyon tekn. - mesleki eğitim programı    Konum: Cumhuriyet Mah.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FATSA/ SINAVSIZ ÖĞRENCİ ALAN OKULLAR</vt:lpstr>
      <vt:lpstr>PowerPoint Sunusu</vt:lpstr>
      <vt:lpstr>Rehberlik Araştırma Merkezi olarak yanınızdayız. Mutlu ve sağlıklı kalın…    Ayrıntılı bilgi için SINAVLA/SINAVSIZ ÖĞRENCİ ALACAK ORTAÖĞRETİM KURUMLARINA İLİŞKİN MERKEZÎ SINAV BAŞVURU VE UYGULAMA KILAVUZU 2024’ü inceleyebilirsiniz.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ram-lenovo</dc:creator>
  <cp:lastModifiedBy>izzet ---</cp:lastModifiedBy>
  <cp:revision>349</cp:revision>
  <cp:lastPrinted>2024-09-17T08:02:40Z</cp:lastPrinted>
  <dcterms:created xsi:type="dcterms:W3CDTF">2021-10-15T05:35:18Z</dcterms:created>
  <dcterms:modified xsi:type="dcterms:W3CDTF">2024-10-29T19:58:11Z</dcterms:modified>
</cp:coreProperties>
</file>